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57" r:id="rId4"/>
    <p:sldId id="259" r:id="rId5"/>
    <p:sldId id="260" r:id="rId6"/>
    <p:sldId id="261" r:id="rId7"/>
    <p:sldId id="262" r:id="rId8"/>
    <p:sldId id="271" r:id="rId9"/>
    <p:sldId id="264" r:id="rId10"/>
    <p:sldId id="265" r:id="rId11"/>
    <p:sldId id="272" r:id="rId12"/>
    <p:sldId id="273" r:id="rId13"/>
    <p:sldId id="258" r:id="rId14"/>
    <p:sldId id="266" r:id="rId15"/>
    <p:sldId id="269" r:id="rId16"/>
    <p:sldId id="267" r:id="rId17"/>
    <p:sldId id="268" r:id="rId18"/>
    <p:sldId id="274" r:id="rId19"/>
    <p:sldId id="275" r:id="rId20"/>
    <p:sldId id="276" r:id="rId21"/>
    <p:sldId id="277" r:id="rId22"/>
    <p:sldId id="278" r:id="rId23"/>
    <p:sldId id="279" r:id="rId24"/>
    <p:sldId id="280" r:id="rId25"/>
    <p:sldId id="281" r:id="rId26"/>
    <p:sldId id="284"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p:restoredTop sz="94674"/>
  </p:normalViewPr>
  <p:slideViewPr>
    <p:cSldViewPr snapToGrid="0" snapToObjects="1">
      <p:cViewPr varScale="1">
        <p:scale>
          <a:sx n="124" d="100"/>
          <a:sy n="12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12/31/17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0" y="0"/>
            <a:ext cx="8574622" cy="2616199"/>
          </a:xfrm>
        </p:spPr>
        <p:txBody>
          <a:bodyPr/>
          <a:lstStyle/>
          <a:p>
            <a:r>
              <a:rPr lang="en-US" dirty="0" smtClean="0"/>
              <a:t>The End of You</a:t>
            </a:r>
            <a:endParaRPr lang="en-US" dirty="0"/>
          </a:p>
        </p:txBody>
      </p:sp>
      <p:sp>
        <p:nvSpPr>
          <p:cNvPr id="3" name="Subtitle 2"/>
          <p:cNvSpPr>
            <a:spLocks noGrp="1"/>
          </p:cNvSpPr>
          <p:nvPr>
            <p:ph type="subTitle" idx="1"/>
          </p:nvPr>
        </p:nvSpPr>
        <p:spPr>
          <a:xfrm>
            <a:off x="4515377" y="2777067"/>
            <a:ext cx="6987645" cy="1388534"/>
          </a:xfrm>
        </p:spPr>
        <p:txBody>
          <a:bodyPr>
            <a:noAutofit/>
          </a:bodyPr>
          <a:lstStyle/>
          <a:p>
            <a:r>
              <a:rPr lang="en-US" sz="2800" dirty="0"/>
              <a:t>Psalm </a:t>
            </a:r>
            <a:r>
              <a:rPr lang="en-US" sz="2800" dirty="0" smtClean="0"/>
              <a:t>39:4-5 , “</a:t>
            </a:r>
            <a:r>
              <a:rPr lang="en-US" sz="2800" i="1" dirty="0"/>
              <a:t>Lord, make me to know mine end, and the measure of my days, what it is: that I may know how frail I am. Behold, thou hast made my days as an handbreadth; and mine age is as nothing before thee: verily every man at his best state is altogether vanity.</a:t>
            </a:r>
            <a:r>
              <a:rPr lang="en-US" sz="2800" dirty="0"/>
              <a:t>”</a:t>
            </a:r>
          </a:p>
        </p:txBody>
      </p:sp>
    </p:spTree>
    <p:extLst>
      <p:ext uri="{BB962C8B-B14F-4D97-AF65-F5344CB8AC3E}">
        <p14:creationId xmlns:p14="http://schemas.microsoft.com/office/powerpoint/2010/main" val="1739027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524" y="366823"/>
            <a:ext cx="9443457" cy="6491177"/>
          </a:xfrm>
        </p:spPr>
        <p:txBody>
          <a:bodyPr>
            <a:normAutofit/>
          </a:bodyPr>
          <a:lstStyle/>
          <a:p>
            <a:pPr marL="0" indent="0">
              <a:buNone/>
            </a:pPr>
            <a:r>
              <a:rPr lang="en-US" sz="2800" u="sng" dirty="0"/>
              <a:t>56-0101 - Why Are People So Tossed About?</a:t>
            </a:r>
            <a:endParaRPr lang="en-US" sz="2800" dirty="0"/>
          </a:p>
          <a:p>
            <a:pPr marL="0" indent="0">
              <a:buNone/>
            </a:pPr>
            <a:r>
              <a:rPr lang="en-US" sz="2800" dirty="0"/>
              <a:t>And when Christ, the Holy Spirit, comes into your heart, </a:t>
            </a:r>
            <a:r>
              <a:rPr lang="en-US" sz="2800" u="sng" dirty="0">
                <a:solidFill>
                  <a:srgbClr val="FF0000"/>
                </a:solidFill>
              </a:rPr>
              <a:t>He is in you with your temperament,</a:t>
            </a:r>
            <a:r>
              <a:rPr lang="en-US" sz="2800" u="sng" dirty="0"/>
              <a:t> </a:t>
            </a:r>
            <a:r>
              <a:rPr lang="en-US" sz="2800" dirty="0"/>
              <a:t>and He is living His Own Life through His Own will, through you. Hallelujah! I know that sounds awful, but it’s right. Christ; so yielded you are, that Christ speaks the kind of words He would speak. He thinks the kind of thoughts He would think, through you. He does the kind of works He would do, through you. You are yielded and resting. What a beautiful picture of a consecrated Christian, yielded, God is working through</a:t>
            </a:r>
            <a:r>
              <a:rPr lang="en-US" sz="2800" dirty="0" smtClean="0"/>
              <a:t>.</a:t>
            </a:r>
            <a:r>
              <a:rPr lang="en-US" sz="2800" dirty="0"/>
              <a:t/>
            </a:r>
            <a:br>
              <a:rPr lang="en-US" sz="2800" dirty="0"/>
            </a:br>
            <a:endParaRPr lang="en-US" sz="2800" dirty="0"/>
          </a:p>
        </p:txBody>
      </p:sp>
    </p:spTree>
    <p:extLst>
      <p:ext uri="{BB962C8B-B14F-4D97-AF65-F5344CB8AC3E}">
        <p14:creationId xmlns:p14="http://schemas.microsoft.com/office/powerpoint/2010/main" val="144444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739" y="446567"/>
            <a:ext cx="9552285" cy="6039293"/>
          </a:xfrm>
        </p:spPr>
        <p:txBody>
          <a:bodyPr>
            <a:normAutofit/>
          </a:bodyPr>
          <a:lstStyle/>
          <a:p>
            <a:pPr marL="0" indent="0">
              <a:buNone/>
            </a:pPr>
            <a:r>
              <a:rPr lang="en-US" sz="3200" u="sng" dirty="0"/>
              <a:t>57-0306 - God Keeps His Word #1</a:t>
            </a:r>
            <a:endParaRPr lang="en-US" sz="3200" dirty="0"/>
          </a:p>
          <a:p>
            <a:pPr marL="0" indent="0">
              <a:buNone/>
            </a:pPr>
            <a:r>
              <a:rPr lang="en-US" sz="3200" dirty="0"/>
              <a:t>Now, I believe this. I could be wrong; I’m just a man as you are. But I believe the coming of the Lord is past due. I believe the reason that God can’t come, is on the condition of His Church. It’s all separated, and broke up, and everything that could be thought of is mixed into it. </a:t>
            </a:r>
            <a:r>
              <a:rPr lang="en-US" sz="3200" b="1" u="sng" dirty="0">
                <a:solidFill>
                  <a:srgbClr val="FF0000"/>
                </a:solidFill>
              </a:rPr>
              <a:t>It’s got to come a time for an old fashion shaking down,</a:t>
            </a:r>
            <a:r>
              <a:rPr lang="en-US" sz="3200" dirty="0">
                <a:solidFill>
                  <a:srgbClr val="FF0000"/>
                </a:solidFill>
              </a:rPr>
              <a:t> </a:t>
            </a:r>
            <a:r>
              <a:rPr lang="en-US" sz="3200" dirty="0"/>
              <a:t>settling down for the Church of God.</a:t>
            </a:r>
          </a:p>
        </p:txBody>
      </p:sp>
    </p:spTree>
    <p:extLst>
      <p:ext uri="{BB962C8B-B14F-4D97-AF65-F5344CB8AC3E}">
        <p14:creationId xmlns:p14="http://schemas.microsoft.com/office/powerpoint/2010/main" val="113254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347" y="191386"/>
            <a:ext cx="10018714" cy="6209414"/>
          </a:xfrm>
        </p:spPr>
        <p:txBody>
          <a:bodyPr>
            <a:normAutofit/>
          </a:bodyPr>
          <a:lstStyle/>
          <a:p>
            <a:pPr marL="0" indent="0">
              <a:buNone/>
            </a:pPr>
            <a:r>
              <a:rPr lang="en-US" sz="3200" dirty="0"/>
              <a:t/>
            </a:r>
            <a:br>
              <a:rPr lang="en-US" sz="3200" dirty="0"/>
            </a:br>
            <a:r>
              <a:rPr lang="en-US" sz="3200" u="sng" dirty="0"/>
              <a:t>60-0109 - "Sirs, We Would See Jesus"</a:t>
            </a:r>
            <a:endParaRPr lang="en-US" sz="3200" dirty="0"/>
          </a:p>
          <a:p>
            <a:pPr marL="0" indent="0">
              <a:buNone/>
            </a:pPr>
            <a:r>
              <a:rPr lang="en-US" sz="3200" dirty="0"/>
              <a:t>58 </a:t>
            </a:r>
            <a:r>
              <a:rPr lang="en-US" sz="3200" b="1" u="sng" dirty="0">
                <a:solidFill>
                  <a:srgbClr val="FF0000"/>
                </a:solidFill>
              </a:rPr>
              <a:t>Now, Pentecost is shaking down</a:t>
            </a:r>
            <a:r>
              <a:rPr lang="en-US" sz="3200" dirty="0"/>
              <a:t>, and it’s coming so positive. </a:t>
            </a:r>
            <a:r>
              <a:rPr lang="en-US" sz="3200" b="1" u="sng" dirty="0">
                <a:solidFill>
                  <a:srgbClr val="FF0000"/>
                </a:solidFill>
              </a:rPr>
              <a:t>What was Pentecost? What is the ear? To restore, like it was at the beginning</a:t>
            </a:r>
            <a:r>
              <a:rPr lang="en-US" sz="3200" dirty="0"/>
              <a:t>. Same Holy Spirit, just more of it to restore the gifts. Now, the manifestation, forty years, has been through Divine healing, and signs and wonders, and so forth. But now, the last sign that was given to a church that was looking for the Messiah, a </a:t>
            </a:r>
            <a:r>
              <a:rPr lang="en-US" sz="3200" dirty="0" err="1"/>
              <a:t>Messiahic</a:t>
            </a:r>
            <a:r>
              <a:rPr lang="en-US" sz="3200" dirty="0"/>
              <a:t> sign was given. To the Jews, to the Samaritans, and now it’s evening time. It’s been a dismal day.</a:t>
            </a:r>
          </a:p>
        </p:txBody>
      </p:sp>
    </p:spTree>
    <p:extLst>
      <p:ext uri="{BB962C8B-B14F-4D97-AF65-F5344CB8AC3E}">
        <p14:creationId xmlns:p14="http://schemas.microsoft.com/office/powerpoint/2010/main" val="5234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7393" y="744071"/>
            <a:ext cx="10018713" cy="5768788"/>
          </a:xfrm>
        </p:spPr>
        <p:txBody>
          <a:bodyPr>
            <a:normAutofit fontScale="92500"/>
          </a:bodyPr>
          <a:lstStyle/>
          <a:p>
            <a:pPr marL="0" indent="0">
              <a:buNone/>
            </a:pPr>
            <a:r>
              <a:rPr lang="en-US" sz="4100" u="sng" dirty="0"/>
              <a:t>61-1119 - Perfect Strength By Perfect </a:t>
            </a:r>
            <a:r>
              <a:rPr lang="en-US" sz="4100" u="sng" dirty="0" smtClean="0"/>
              <a:t>Weakness</a:t>
            </a:r>
          </a:p>
          <a:p>
            <a:pPr marL="0" indent="0">
              <a:buNone/>
            </a:pPr>
            <a:r>
              <a:rPr lang="en-US" sz="4100" dirty="0" smtClean="0"/>
              <a:t>The </a:t>
            </a:r>
            <a:r>
              <a:rPr lang="en-US" sz="4100" dirty="0"/>
              <a:t>important thing, one of the important things that we must master…Now remember this, and especially you young preachers, and lay members alike. </a:t>
            </a:r>
            <a:r>
              <a:rPr lang="en-US" sz="4100" u="sng" dirty="0">
                <a:solidFill>
                  <a:srgbClr val="FF0000"/>
                </a:solidFill>
              </a:rPr>
              <a:t>There’s one thing that we’ve got to master if we expect to fulfill God’s desire in our life, that is, we have to master the thought of human ability.</a:t>
            </a:r>
          </a:p>
          <a:p>
            <a:pPr marL="0" indent="0">
              <a:buNone/>
            </a:pPr>
            <a:r>
              <a:rPr lang="en-US" dirty="0"/>
              <a:t/>
            </a:r>
            <a:br>
              <a:rPr lang="en-US" dirty="0"/>
            </a:br>
            <a:endParaRPr lang="en-US" dirty="0"/>
          </a:p>
        </p:txBody>
      </p:sp>
    </p:spTree>
    <p:extLst>
      <p:ext uri="{BB962C8B-B14F-4D97-AF65-F5344CB8AC3E}">
        <p14:creationId xmlns:p14="http://schemas.microsoft.com/office/powerpoint/2010/main" val="498880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03288" y="1849334"/>
            <a:ext cx="10018713" cy="3124201"/>
          </a:xfrm>
        </p:spPr>
        <p:txBody>
          <a:bodyPr>
            <a:normAutofit/>
          </a:bodyPr>
          <a:lstStyle/>
          <a:p>
            <a:pPr marL="0" indent="0">
              <a:buNone/>
            </a:pPr>
            <a:r>
              <a:rPr lang="en-US" sz="3200" dirty="0" smtClean="0"/>
              <a:t>Lamentations </a:t>
            </a:r>
            <a:r>
              <a:rPr lang="en-US" sz="3200" dirty="0"/>
              <a:t>3:21-23, “</a:t>
            </a:r>
            <a:r>
              <a:rPr lang="en-US" sz="3200" i="1" dirty="0"/>
              <a:t>This I recall to my mind, therefore have I hope</a:t>
            </a:r>
            <a:r>
              <a:rPr lang="en-US" sz="3200" dirty="0"/>
              <a:t>, </a:t>
            </a:r>
            <a:r>
              <a:rPr lang="en-US" sz="3200" i="1" dirty="0"/>
              <a:t>It is of the Lord’s mercies that we are not consumed, because his compassions fail not. They are new every morning: great is thy faithfulness.</a:t>
            </a:r>
            <a:r>
              <a:rPr lang="en-US" sz="3200" dirty="0"/>
              <a:t>”</a:t>
            </a:r>
          </a:p>
        </p:txBody>
      </p:sp>
    </p:spTree>
    <p:extLst>
      <p:ext uri="{BB962C8B-B14F-4D97-AF65-F5344CB8AC3E}">
        <p14:creationId xmlns:p14="http://schemas.microsoft.com/office/powerpoint/2010/main" val="111085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888" y="902963"/>
            <a:ext cx="9626009" cy="5016758"/>
          </a:xfrm>
          <a:prstGeom prst="rect">
            <a:avLst/>
          </a:prstGeom>
        </p:spPr>
        <p:txBody>
          <a:bodyPr wrap="square">
            <a:spAutoFit/>
          </a:bodyPr>
          <a:lstStyle/>
          <a:p>
            <a:r>
              <a:rPr lang="en-US" sz="3200" dirty="0"/>
              <a:t/>
            </a:r>
            <a:br>
              <a:rPr lang="en-US" sz="3200" dirty="0"/>
            </a:br>
            <a:r>
              <a:rPr lang="en-US" sz="3200" u="sng" dirty="0">
                <a:solidFill>
                  <a:srgbClr val="222222"/>
                </a:solidFill>
                <a:latin typeface="Cambria" charset="0"/>
              </a:rPr>
              <a:t>62-0628 - A Greater Than Solomon Is Here</a:t>
            </a:r>
            <a:endParaRPr lang="en-US" sz="3200" dirty="0"/>
          </a:p>
          <a:p>
            <a:r>
              <a:rPr lang="en-US" sz="3200" dirty="0">
                <a:solidFill>
                  <a:srgbClr val="222222"/>
                </a:solidFill>
                <a:latin typeface="Cambria" charset="0"/>
              </a:rPr>
              <a:t>Now, you know I wouldn’t do that ’less the Holy Spirit was telling me that there’s people in here that should do that. Just the same as He knows the hearts of the people, He knows your condition. </a:t>
            </a:r>
            <a:r>
              <a:rPr lang="en-US" sz="3200" u="sng" dirty="0">
                <a:solidFill>
                  <a:srgbClr val="FF0000"/>
                </a:solidFill>
                <a:latin typeface="Cambria" charset="0"/>
              </a:rPr>
              <a:t>Search yourself back, and see if the Life of Christ is reflecting Itself in your daily walk. Find out.</a:t>
            </a:r>
            <a:endParaRPr lang="en-US" sz="3200" u="sng" dirty="0">
              <a:solidFill>
                <a:srgbClr val="FF0000"/>
              </a:solidFill>
            </a:endParaRPr>
          </a:p>
          <a:p>
            <a:r>
              <a:rPr lang="en-US" sz="3200" dirty="0"/>
              <a:t/>
            </a:r>
            <a:br>
              <a:rPr lang="en-US" sz="3200" dirty="0"/>
            </a:br>
            <a:endParaRPr lang="en-US" sz="3200" dirty="0"/>
          </a:p>
        </p:txBody>
      </p:sp>
    </p:spTree>
    <p:extLst>
      <p:ext uri="{BB962C8B-B14F-4D97-AF65-F5344CB8AC3E}">
        <p14:creationId xmlns:p14="http://schemas.microsoft.com/office/powerpoint/2010/main" val="98497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42898" y="1237130"/>
            <a:ext cx="10018714" cy="4787152"/>
          </a:xfrm>
        </p:spPr>
        <p:txBody>
          <a:bodyPr>
            <a:normAutofit/>
          </a:bodyPr>
          <a:lstStyle/>
          <a:p>
            <a:r>
              <a:rPr lang="en-US" sz="3200" u="sng" dirty="0"/>
              <a:t>62-0628 - A Greater Than Solomon Is Here</a:t>
            </a:r>
            <a:endParaRPr lang="en-US" sz="3200" dirty="0"/>
          </a:p>
          <a:p>
            <a:r>
              <a:rPr lang="en-US" sz="3200" dirty="0"/>
              <a:t>Now, you know I wouldn’t do that ’less the Holy Spirit was telling me that there’s people in here that should do that. Just the same as He knows the hearts of the people, He knows your condition. </a:t>
            </a:r>
            <a:r>
              <a:rPr lang="en-US" sz="3200" dirty="0">
                <a:solidFill>
                  <a:srgbClr val="FF0000"/>
                </a:solidFill>
              </a:rPr>
              <a:t>Search yourself back, and see if the Life of Christ is reflecting Itself in your daily walk. Find out</a:t>
            </a:r>
            <a:r>
              <a:rPr lang="en-US" sz="3200" dirty="0" smtClean="0">
                <a:solidFill>
                  <a:srgbClr val="FF0000"/>
                </a:solidFill>
              </a:rPr>
              <a:t>.</a:t>
            </a:r>
            <a:r>
              <a:rPr lang="en-US" dirty="0"/>
              <a:t/>
            </a:r>
            <a:br>
              <a:rPr lang="en-US" dirty="0"/>
            </a:br>
            <a:endParaRPr lang="en-US" dirty="0"/>
          </a:p>
        </p:txBody>
      </p:sp>
    </p:spTree>
    <p:extLst>
      <p:ext uri="{BB962C8B-B14F-4D97-AF65-F5344CB8AC3E}">
        <p14:creationId xmlns:p14="http://schemas.microsoft.com/office/powerpoint/2010/main" val="411741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325" y="1408815"/>
            <a:ext cx="9445960" cy="5105400"/>
          </a:xfrm>
        </p:spPr>
        <p:txBody>
          <a:bodyPr>
            <a:normAutofit/>
          </a:bodyPr>
          <a:lstStyle/>
          <a:p>
            <a:pPr marL="457200" indent="-457200">
              <a:buAutoNum type="arabicPeriod"/>
            </a:pPr>
            <a:r>
              <a:rPr lang="en-US" sz="3200" b="1" dirty="0" smtClean="0"/>
              <a:t>Determine that </a:t>
            </a:r>
            <a:r>
              <a:rPr lang="en-US" sz="3200" b="1" dirty="0"/>
              <a:t>“it stops, now</a:t>
            </a:r>
            <a:r>
              <a:rPr lang="en-US" sz="3200" b="1" dirty="0" smtClean="0"/>
              <a:t>.</a:t>
            </a:r>
            <a:r>
              <a:rPr lang="en-US" sz="3200" dirty="0" smtClean="0"/>
              <a:t>” Away with Satan.</a:t>
            </a:r>
          </a:p>
          <a:p>
            <a:pPr marL="457200" indent="-457200">
              <a:buAutoNum type="arabicPeriod"/>
            </a:pPr>
            <a:endParaRPr lang="en-US" sz="3200" b="1" dirty="0"/>
          </a:p>
          <a:p>
            <a:pPr marL="457200" indent="-457200">
              <a:buAutoNum type="arabicPeriod"/>
            </a:pPr>
            <a:r>
              <a:rPr lang="en-US" sz="3200" b="1" dirty="0" smtClean="0"/>
              <a:t>The </a:t>
            </a:r>
            <a:r>
              <a:rPr lang="en-US" sz="3200" b="1" dirty="0"/>
              <a:t>second step is to realize one thing: your frailty. </a:t>
            </a:r>
            <a:r>
              <a:rPr lang="en-US" sz="3200" dirty="0" smtClean="0"/>
              <a:t>It is by His strength</a:t>
            </a:r>
            <a:endParaRPr lang="en-US" sz="3200" b="1" dirty="0"/>
          </a:p>
          <a:p>
            <a:pPr marL="457200" indent="-457200">
              <a:buAutoNum type="arabicPeriod"/>
            </a:pPr>
            <a:endParaRPr lang="en-US" sz="3200" b="1" dirty="0" smtClean="0"/>
          </a:p>
          <a:p>
            <a:pPr marL="457200" indent="-457200">
              <a:buAutoNum type="arabicPeriod"/>
            </a:pPr>
            <a:r>
              <a:rPr lang="en-US" sz="3200" b="1" dirty="0" smtClean="0"/>
              <a:t>The </a:t>
            </a:r>
            <a:r>
              <a:rPr lang="en-US" sz="3200" b="1" dirty="0"/>
              <a:t>third thing you must do is get up and </a:t>
            </a:r>
            <a:r>
              <a:rPr lang="en-US" sz="3200" b="1" dirty="0" smtClean="0"/>
              <a:t>act. </a:t>
            </a:r>
            <a:r>
              <a:rPr lang="en-US" dirty="0"/>
              <a:t/>
            </a:r>
            <a:br>
              <a:rPr lang="en-US" dirty="0"/>
            </a:br>
            <a:endParaRPr lang="en-US" dirty="0"/>
          </a:p>
        </p:txBody>
      </p:sp>
    </p:spTree>
    <p:extLst>
      <p:ext uri="{BB962C8B-B14F-4D97-AF65-F5344CB8AC3E}">
        <p14:creationId xmlns:p14="http://schemas.microsoft.com/office/powerpoint/2010/main" val="90419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Determine </a:t>
            </a:r>
            <a:r>
              <a:rPr lang="en-US" b="1" dirty="0"/>
              <a:t>that “it stops, now.</a:t>
            </a: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Psalm 39:4-5, “</a:t>
            </a:r>
            <a:r>
              <a:rPr lang="en-US" sz="2800" i="1" dirty="0"/>
              <a:t>Lord, make me to know mine end, and the measure of my days, what it </a:t>
            </a:r>
            <a:r>
              <a:rPr lang="en-US" sz="2800" i="1" dirty="0" smtClean="0"/>
              <a:t>is</a:t>
            </a:r>
          </a:p>
          <a:p>
            <a:endParaRPr lang="en-US" sz="2800" i="1" dirty="0"/>
          </a:p>
          <a:p>
            <a:r>
              <a:rPr lang="en-US" sz="2800" dirty="0" smtClean="0"/>
              <a:t>Jeremiah 29:11, “</a:t>
            </a:r>
            <a:r>
              <a:rPr lang="en-US" sz="2800" i="1" dirty="0" smtClean="0"/>
              <a:t>For </a:t>
            </a:r>
            <a:r>
              <a:rPr lang="en-US" sz="2800" i="1" dirty="0"/>
              <a:t>I know the thoughts that I think toward you, </a:t>
            </a:r>
            <a:r>
              <a:rPr lang="en-US" sz="2800" i="1" dirty="0" err="1"/>
              <a:t>saith</a:t>
            </a:r>
            <a:r>
              <a:rPr lang="en-US" sz="2800" i="1" dirty="0"/>
              <a:t> the LORD, thoughts of peace, and not of evil, to give you an expected end</a:t>
            </a:r>
            <a:r>
              <a:rPr lang="en-US" sz="2800" i="1" dirty="0" smtClean="0"/>
              <a:t>.”</a:t>
            </a:r>
            <a:endParaRPr lang="en-US" sz="2800" i="1" dirty="0"/>
          </a:p>
        </p:txBody>
      </p:sp>
    </p:spTree>
    <p:extLst>
      <p:ext uri="{BB962C8B-B14F-4D97-AF65-F5344CB8AC3E}">
        <p14:creationId xmlns:p14="http://schemas.microsoft.com/office/powerpoint/2010/main" val="7507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432" y="795669"/>
            <a:ext cx="9977588" cy="5690191"/>
          </a:xfrm>
        </p:spPr>
        <p:txBody>
          <a:bodyPr>
            <a:normAutofit/>
          </a:bodyPr>
          <a:lstStyle/>
          <a:p>
            <a:r>
              <a:rPr lang="en-US" sz="2800" u="sng" dirty="0"/>
              <a:t>57-0922E - “Hebrews, Chapter Seven #2”</a:t>
            </a:r>
            <a:endParaRPr lang="en-US" sz="2800" dirty="0"/>
          </a:p>
          <a:p>
            <a:pPr marL="0" indent="0">
              <a:buNone/>
            </a:pPr>
            <a:r>
              <a:rPr lang="en-US" sz="2800" dirty="0"/>
              <a:t>O Lord, grant just now that we'll all recognize that these breaths that we're drawing are fleeting. We don't know how many more we have ahead of us. That's all by Your great counsel. It's determined by You. Oh, be merciful to us. And to those who raised their hands, Lord, there no need to mention them. You know every one of them. But I just offer this prayer of intercession for them. </a:t>
            </a:r>
            <a:r>
              <a:rPr lang="en-US" sz="2800" b="1" dirty="0"/>
              <a:t>I pray that You'll take away the condemnation from their heart, and let them come boldly, just now, unto the Throne;</a:t>
            </a:r>
            <a:r>
              <a:rPr lang="en-US" sz="2800" dirty="0"/>
              <a:t> walk boldly right up to the Throne of God, claim their God-given privilege.</a:t>
            </a:r>
          </a:p>
          <a:p>
            <a:endParaRPr lang="en-US" dirty="0"/>
          </a:p>
        </p:txBody>
      </p:sp>
    </p:spTree>
    <p:extLst>
      <p:ext uri="{BB962C8B-B14F-4D97-AF65-F5344CB8AC3E}">
        <p14:creationId xmlns:p14="http://schemas.microsoft.com/office/powerpoint/2010/main" val="150831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01892" cy="6858000"/>
          </a:xfrm>
          <a:prstGeom prst="rect">
            <a:avLst/>
          </a:prstGeom>
        </p:spPr>
      </p:pic>
    </p:spTree>
    <p:extLst>
      <p:ext uri="{BB962C8B-B14F-4D97-AF65-F5344CB8AC3E}">
        <p14:creationId xmlns:p14="http://schemas.microsoft.com/office/powerpoint/2010/main" val="35249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The </a:t>
            </a:r>
            <a:r>
              <a:rPr lang="en-US" b="1" dirty="0"/>
              <a:t>second step is to realize one thing: your frailty. </a:t>
            </a:r>
            <a:r>
              <a:rPr lang="en-US" dirty="0"/>
              <a:t>It is by His strength</a:t>
            </a:r>
            <a:r>
              <a:rPr lang="en-US" b="1" dirty="0"/>
              <a:t/>
            </a:r>
            <a:br>
              <a:rPr lang="en-US" b="1" dirty="0"/>
            </a:br>
            <a:endParaRPr lang="en-US" dirty="0"/>
          </a:p>
        </p:txBody>
      </p:sp>
      <p:sp>
        <p:nvSpPr>
          <p:cNvPr id="3" name="Content Placeholder 2"/>
          <p:cNvSpPr>
            <a:spLocks noGrp="1"/>
          </p:cNvSpPr>
          <p:nvPr>
            <p:ph idx="1"/>
          </p:nvPr>
        </p:nvSpPr>
        <p:spPr/>
        <p:txBody>
          <a:bodyPr/>
          <a:lstStyle/>
          <a:p>
            <a:r>
              <a:rPr lang="en-US" sz="3200" dirty="0"/>
              <a:t>Psalm 39:4 “</a:t>
            </a:r>
            <a:r>
              <a:rPr lang="en-US" sz="3200" i="1" dirty="0"/>
              <a:t>Lord, make me to know mine end, and the measure of my days, what it is: </a:t>
            </a:r>
            <a:r>
              <a:rPr lang="en-US" sz="3200" b="1" i="1" dirty="0"/>
              <a:t>that I may know how frail I am</a:t>
            </a:r>
            <a:r>
              <a:rPr lang="en-US" sz="3200" b="1" dirty="0"/>
              <a:t>” </a:t>
            </a:r>
            <a:endParaRPr lang="en-US" sz="3200" b="1" dirty="0" smtClean="0"/>
          </a:p>
          <a:p>
            <a:endParaRPr lang="en-US" dirty="0"/>
          </a:p>
        </p:txBody>
      </p:sp>
    </p:spTree>
    <p:extLst>
      <p:ext uri="{BB962C8B-B14F-4D97-AF65-F5344CB8AC3E}">
        <p14:creationId xmlns:p14="http://schemas.microsoft.com/office/powerpoint/2010/main" val="125137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8419" y="742645"/>
            <a:ext cx="9838660" cy="4832092"/>
          </a:xfrm>
          <a:prstGeom prst="rect">
            <a:avLst/>
          </a:prstGeom>
        </p:spPr>
        <p:txBody>
          <a:bodyPr wrap="square">
            <a:spAutoFit/>
          </a:bodyPr>
          <a:lstStyle/>
          <a:p>
            <a:r>
              <a:rPr lang="en-US" sz="2800" u="sng" dirty="0">
                <a:solidFill>
                  <a:srgbClr val="000000"/>
                </a:solidFill>
                <a:latin typeface="Cambria" charset="0"/>
              </a:rPr>
              <a:t>61-1119 - “Perfect Strength By Perfect Weakness”</a:t>
            </a:r>
            <a:endParaRPr lang="en-US" sz="2800" dirty="0"/>
          </a:p>
          <a:p>
            <a:r>
              <a:rPr lang="en-US" sz="2800" dirty="0">
                <a:solidFill>
                  <a:srgbClr val="000000"/>
                </a:solidFill>
                <a:latin typeface="Cambria" charset="0"/>
              </a:rPr>
              <a:t>There's so many of us likes to testify or likes to think that we're insufficient; and therefore, we make that an excuse, "I have no education; I have no ability; I'm unable to do this." And if you keep that up and do that in that way, keep going like that, then you can't 'mount to anything. But the very thing that we make excuses by our weaknesses, God uses that very thing to tackle the job with. See? He waits for us to get to that condition so that He can use us. We—we take the excuses and say, "Well, I—I—I—I'm can't do this, I'm insufficient. I—I can't do it." </a:t>
            </a:r>
            <a:r>
              <a:rPr lang="en-US" sz="2800" b="1" u="sng" dirty="0">
                <a:solidFill>
                  <a:srgbClr val="FF0000"/>
                </a:solidFill>
                <a:latin typeface="Cambria" charset="0"/>
              </a:rPr>
              <a:t>And God takes that very thing to do the job with. That's true.</a:t>
            </a:r>
            <a:endParaRPr lang="en-US" sz="2800" dirty="0">
              <a:solidFill>
                <a:srgbClr val="FF0000"/>
              </a:solidFill>
            </a:endParaRPr>
          </a:p>
        </p:txBody>
      </p:sp>
    </p:spTree>
    <p:extLst>
      <p:ext uri="{BB962C8B-B14F-4D97-AF65-F5344CB8AC3E}">
        <p14:creationId xmlns:p14="http://schemas.microsoft.com/office/powerpoint/2010/main" val="64772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841" y="2029046"/>
            <a:ext cx="10018713" cy="3124201"/>
          </a:xfrm>
        </p:spPr>
        <p:txBody>
          <a:bodyPr/>
          <a:lstStyle/>
          <a:p>
            <a:r>
              <a:rPr lang="en-US" sz="3200" dirty="0"/>
              <a:t>Greek: </a:t>
            </a:r>
            <a:r>
              <a:rPr lang="en-US" sz="3200" b="1" dirty="0" err="1"/>
              <a:t>astheneia</a:t>
            </a:r>
            <a:r>
              <a:rPr lang="en-US" sz="3200" b="1" dirty="0"/>
              <a:t> - frailty</a:t>
            </a:r>
            <a:endParaRPr lang="en-US" sz="3200" dirty="0"/>
          </a:p>
          <a:p>
            <a:r>
              <a:rPr lang="en-US" sz="3200" dirty="0" smtClean="0"/>
              <a:t>2 Corinthians 12:9, “</a:t>
            </a:r>
            <a:r>
              <a:rPr lang="en-US" sz="3200" i="1" dirty="0"/>
              <a:t>And he said unto me, My grace is sufficient for thee: for my strength is made perfect in weakness. Most gladly therefore will I rather glory in my infirmities, that the power of Christ may rest upon me</a:t>
            </a:r>
            <a:r>
              <a:rPr lang="en-US" sz="3200" i="1" dirty="0" smtClean="0"/>
              <a:t>.”</a:t>
            </a:r>
            <a:r>
              <a:rPr lang="en-US" dirty="0"/>
              <a:t/>
            </a:r>
            <a:br>
              <a:rPr lang="en-US" dirty="0"/>
            </a:br>
            <a:endParaRPr lang="en-US" dirty="0"/>
          </a:p>
        </p:txBody>
      </p:sp>
    </p:spTree>
    <p:extLst>
      <p:ext uri="{BB962C8B-B14F-4D97-AF65-F5344CB8AC3E}">
        <p14:creationId xmlns:p14="http://schemas.microsoft.com/office/powerpoint/2010/main" val="32622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3. The third thing you must do is get up and act.</a:t>
            </a:r>
            <a:endParaRPr lang="en-US" sz="3600" dirty="0"/>
          </a:p>
        </p:txBody>
      </p:sp>
      <p:sp>
        <p:nvSpPr>
          <p:cNvPr id="3" name="Content Placeholder 2"/>
          <p:cNvSpPr>
            <a:spLocks noGrp="1"/>
          </p:cNvSpPr>
          <p:nvPr>
            <p:ph idx="1"/>
          </p:nvPr>
        </p:nvSpPr>
        <p:spPr/>
        <p:txBody>
          <a:bodyPr/>
          <a:lstStyle/>
          <a:p>
            <a:r>
              <a:rPr lang="en-US" dirty="0"/>
              <a:t>Isaiah 6:2, “</a:t>
            </a:r>
            <a:r>
              <a:rPr lang="en-US" i="1" dirty="0"/>
              <a:t>Above it stood the </a:t>
            </a:r>
            <a:r>
              <a:rPr lang="en-US" i="1" dirty="0" err="1"/>
              <a:t>seraphims</a:t>
            </a:r>
            <a:r>
              <a:rPr lang="en-US" i="1" dirty="0"/>
              <a:t>: each one had six wings; with twain he covered his face, and with twain he covered his feet, and with twain he did fly.</a:t>
            </a:r>
            <a:r>
              <a:rPr lang="en-US" dirty="0"/>
              <a:t>”</a:t>
            </a:r>
          </a:p>
        </p:txBody>
      </p:sp>
    </p:spTree>
    <p:extLst>
      <p:ext uri="{BB962C8B-B14F-4D97-AF65-F5344CB8AC3E}">
        <p14:creationId xmlns:p14="http://schemas.microsoft.com/office/powerpoint/2010/main" val="46116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4674" y="497958"/>
            <a:ext cx="9041922" cy="6094228"/>
          </a:xfrm>
        </p:spPr>
        <p:txBody>
          <a:bodyPr>
            <a:normAutofit/>
          </a:bodyPr>
          <a:lstStyle/>
          <a:p>
            <a:pPr marL="0" indent="0">
              <a:buNone/>
            </a:pPr>
            <a:r>
              <a:rPr lang="en-US" u="sng" dirty="0"/>
              <a:t>63-1114 - Influence</a:t>
            </a:r>
            <a:endParaRPr lang="en-US" dirty="0"/>
          </a:p>
          <a:p>
            <a:pPr marL="0" indent="0">
              <a:buNone/>
            </a:pPr>
            <a:r>
              <a:rPr lang="en-US" b="1" dirty="0"/>
              <a:t>224 I challenge your faith!</a:t>
            </a:r>
            <a:r>
              <a:rPr lang="en-US" dirty="0"/>
              <a:t> What is it? When the prophet saw that he was in the Presence of God, he humbled himself. </a:t>
            </a:r>
            <a:r>
              <a:rPr lang="en-US" b="1" u="sng" dirty="0">
                <a:solidFill>
                  <a:srgbClr val="FF0000"/>
                </a:solidFill>
              </a:rPr>
              <a:t>Look, first he humbled himself,</a:t>
            </a:r>
            <a:r>
              <a:rPr lang="en-US" dirty="0">
                <a:solidFill>
                  <a:srgbClr val="FF0000"/>
                </a:solidFill>
              </a:rPr>
              <a:t> </a:t>
            </a:r>
            <a:r>
              <a:rPr lang="en-US" dirty="0"/>
              <a:t>then the Fire cleansed him. And after the Fire cleansed him, then it was a cleansed Isaiah. When he heard the Voice of God, said, “Who will go for Me?” he went into action, “Here am I, send me.” Oh, my! When the coal of Fire had touched the prophet, Making him as pure as pure could be, When the Voice of God said, “Who will go for us?” Then he answered, “Master, here am I, send me.” 225 Amen. That was the call of the clean Isaiah, after the Holy Ghost had cleaned him. He didn’t need any seminary experiences, he didn’t need any book experiences. </a:t>
            </a:r>
            <a:r>
              <a:rPr lang="en-US" b="1" u="sng" dirty="0">
                <a:solidFill>
                  <a:srgbClr val="FF0000"/>
                </a:solidFill>
              </a:rPr>
              <a:t>He had been cleansed by the Fire of God, and called into action. What was it? When he seen God in action, he went in action.</a:t>
            </a:r>
            <a:endParaRPr lang="en-US" dirty="0">
              <a:solidFill>
                <a:srgbClr val="FF0000"/>
              </a:solidFill>
            </a:endParaRPr>
          </a:p>
        </p:txBody>
      </p:sp>
    </p:spTree>
    <p:extLst>
      <p:ext uri="{BB962C8B-B14F-4D97-AF65-F5344CB8AC3E}">
        <p14:creationId xmlns:p14="http://schemas.microsoft.com/office/powerpoint/2010/main" val="44930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467833"/>
            <a:ext cx="10018714" cy="6018027"/>
          </a:xfrm>
        </p:spPr>
        <p:txBody>
          <a:bodyPr>
            <a:normAutofit/>
          </a:bodyPr>
          <a:lstStyle/>
          <a:p>
            <a:pPr marL="0" indent="0">
              <a:buNone/>
            </a:pPr>
            <a:r>
              <a:rPr lang="en-US" sz="3600" u="sng" dirty="0"/>
              <a:t>64-0119 - “Shalom”</a:t>
            </a:r>
            <a:endParaRPr lang="en-US" sz="3600" dirty="0"/>
          </a:p>
          <a:p>
            <a:pPr marL="0" indent="0">
              <a:buNone/>
            </a:pPr>
            <a:r>
              <a:rPr lang="en-US" sz="3600" dirty="0"/>
              <a:t>But to those who will turn, on this new year's, to the Light, then you'll get brighter and brighter, unto that perfect Day that we look for, His appearing, where all darkness will be fade—faded away. And the reason of that, is why I say, to the Church of the living God, today, "Shalom," because we are His Lights. Jesus said, "Ye are the Light of the world</a:t>
            </a:r>
            <a:r>
              <a:rPr lang="en-US" sz="3600" dirty="0" smtClean="0"/>
              <a:t>."</a:t>
            </a:r>
            <a:r>
              <a:rPr lang="en-US" sz="3200" dirty="0"/>
              <a:t/>
            </a:r>
            <a:br>
              <a:rPr lang="en-US" sz="3200" dirty="0"/>
            </a:br>
            <a:endParaRPr lang="en-US" sz="3200" dirty="0"/>
          </a:p>
        </p:txBody>
      </p:sp>
    </p:spTree>
    <p:extLst>
      <p:ext uri="{BB962C8B-B14F-4D97-AF65-F5344CB8AC3E}">
        <p14:creationId xmlns:p14="http://schemas.microsoft.com/office/powerpoint/2010/main" val="52437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614" y="668078"/>
            <a:ext cx="9467224" cy="5456275"/>
          </a:xfrm>
        </p:spPr>
        <p:txBody>
          <a:bodyPr>
            <a:normAutofit/>
          </a:bodyPr>
          <a:lstStyle/>
          <a:p>
            <a:pPr marL="0" indent="0">
              <a:buNone/>
            </a:pPr>
            <a:r>
              <a:rPr lang="en-US" sz="3200" u="sng" dirty="0"/>
              <a:t>65-1031M - Power Of </a:t>
            </a:r>
            <a:r>
              <a:rPr lang="en-US" sz="3200" u="sng" dirty="0" smtClean="0"/>
              <a:t>Transformation</a:t>
            </a:r>
          </a:p>
          <a:p>
            <a:pPr marL="0" indent="0">
              <a:buNone/>
            </a:pPr>
            <a:r>
              <a:rPr lang="en-US" sz="3200" dirty="0" smtClean="0"/>
              <a:t>Must </a:t>
            </a:r>
            <a:r>
              <a:rPr lang="en-US" sz="3200" dirty="0"/>
              <a:t>I be carried Home, to Heaven, On a flowery bed of ease, While others fought to win the prize And sailed through bloody seas? 119 Must I be patted on the back, and this, that, and the other, and babied? </a:t>
            </a:r>
            <a:r>
              <a:rPr lang="en-US" sz="3200" b="1" dirty="0">
                <a:solidFill>
                  <a:srgbClr val="FF0000"/>
                </a:solidFill>
              </a:rPr>
              <a:t>I expect my place out yonder </a:t>
            </a:r>
            <a:r>
              <a:rPr lang="en-US" sz="3200" b="1" u="sng" dirty="0">
                <a:solidFill>
                  <a:srgbClr val="FF0000"/>
                </a:solidFill>
              </a:rPr>
              <a:t>with the rugged</a:t>
            </a:r>
            <a:r>
              <a:rPr lang="en-US" sz="3200" b="1" dirty="0">
                <a:solidFill>
                  <a:srgbClr val="FF0000"/>
                </a:solidFill>
              </a:rPr>
              <a:t>.</a:t>
            </a:r>
            <a:r>
              <a:rPr lang="en-US" sz="3200" dirty="0"/>
              <a:t> </a:t>
            </a:r>
            <a:r>
              <a:rPr lang="en-US" sz="3200" b="1" dirty="0"/>
              <a:t>I expect not to come up there with no trophy scars at all. If I must fight, if I must reign, increase my courage, Lord!</a:t>
            </a:r>
            <a:endParaRPr lang="en-US" sz="3200" dirty="0"/>
          </a:p>
        </p:txBody>
      </p:sp>
    </p:spTree>
    <p:extLst>
      <p:ext uri="{BB962C8B-B14F-4D97-AF65-F5344CB8AC3E}">
        <p14:creationId xmlns:p14="http://schemas.microsoft.com/office/powerpoint/2010/main" val="2054148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5678" y="1562099"/>
            <a:ext cx="9637346" cy="4664149"/>
          </a:xfrm>
        </p:spPr>
        <p:txBody>
          <a:bodyPr>
            <a:normAutofit/>
          </a:bodyPr>
          <a:lstStyle/>
          <a:p>
            <a:pPr marL="0" indent="0">
              <a:buNone/>
            </a:pPr>
            <a:r>
              <a:rPr lang="en-US" sz="3600" u="sng" dirty="0"/>
              <a:t>57-0113 - What Does It Take To Make A Christian Life?</a:t>
            </a:r>
            <a:r>
              <a:rPr lang="en-US" sz="3600" dirty="0"/>
              <a:t> </a:t>
            </a:r>
          </a:p>
          <a:p>
            <a:pPr marL="0" indent="0">
              <a:buNone/>
            </a:pPr>
            <a:r>
              <a:rPr lang="en-US" sz="3600" dirty="0"/>
              <a:t>And there isn't… May you take me to record this morning, friend. There isn't enough power in all hell can ever defeat the purpose of God. God will do it anyhow</a:t>
            </a:r>
            <a:r>
              <a:rPr lang="en-US" sz="3600" dirty="0" smtClean="0"/>
              <a:t>.</a:t>
            </a:r>
            <a:r>
              <a:rPr lang="en-US" sz="3600" dirty="0"/>
              <a:t/>
            </a:r>
            <a:br>
              <a:rPr lang="en-US" sz="3600" dirty="0"/>
            </a:br>
            <a:endParaRPr lang="en-US" sz="3600" dirty="0"/>
          </a:p>
        </p:txBody>
      </p:sp>
    </p:spTree>
    <p:extLst>
      <p:ext uri="{BB962C8B-B14F-4D97-AF65-F5344CB8AC3E}">
        <p14:creationId xmlns:p14="http://schemas.microsoft.com/office/powerpoint/2010/main" val="187022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18226" y="2241696"/>
            <a:ext cx="10018713" cy="3124201"/>
          </a:xfrm>
        </p:spPr>
        <p:txBody>
          <a:bodyPr>
            <a:noAutofit/>
          </a:bodyPr>
          <a:lstStyle/>
          <a:p>
            <a:pPr marL="0" indent="0">
              <a:buNone/>
            </a:pPr>
            <a:r>
              <a:rPr lang="en-US" sz="3200" u="sng" dirty="0"/>
              <a:t>63-1116B - Investments</a:t>
            </a:r>
            <a:endParaRPr lang="en-US" sz="3200" dirty="0"/>
          </a:p>
          <a:p>
            <a:pPr marL="0" indent="0">
              <a:buNone/>
            </a:pPr>
            <a:r>
              <a:rPr lang="en-US" sz="3200" dirty="0"/>
              <a:t>And there is only one thing Eternal, and that’s God. Not by joining a church, or creeds, or turning a new page on New Year’s, or whatever it is; but it’s receiving God, the Person of God, in the form of the Holy Spirit, into your life</a:t>
            </a:r>
            <a:r>
              <a:rPr lang="en-US" sz="3200" dirty="0" smtClean="0"/>
              <a:t>.</a:t>
            </a:r>
            <a:r>
              <a:rPr lang="en-US" sz="3200" dirty="0"/>
              <a:t/>
            </a:r>
            <a:br>
              <a:rPr lang="en-US" sz="3200" dirty="0"/>
            </a:br>
            <a:endParaRPr lang="en-US" sz="3200" dirty="0"/>
          </a:p>
        </p:txBody>
      </p:sp>
    </p:spTree>
    <p:extLst>
      <p:ext uri="{BB962C8B-B14F-4D97-AF65-F5344CB8AC3E}">
        <p14:creationId xmlns:p14="http://schemas.microsoft.com/office/powerpoint/2010/main" val="121349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3287" y="1770528"/>
            <a:ext cx="10018713" cy="3124201"/>
          </a:xfrm>
        </p:spPr>
        <p:txBody>
          <a:bodyPr>
            <a:normAutofit fontScale="92500" lnSpcReduction="10000"/>
          </a:bodyPr>
          <a:lstStyle/>
          <a:p>
            <a:pPr marL="0" indent="0">
              <a:buNone/>
            </a:pPr>
            <a:r>
              <a:rPr lang="en-US" sz="4000" u="sng" dirty="0"/>
              <a:t>63-0113E </a:t>
            </a:r>
            <a:r>
              <a:rPr lang="mr-IN" sz="4000" u="sng" dirty="0" smtClean="0"/>
              <a:t>–</a:t>
            </a:r>
            <a:r>
              <a:rPr lang="en-US" sz="4000" u="sng" dirty="0" smtClean="0"/>
              <a:t> Perseverance</a:t>
            </a:r>
          </a:p>
          <a:p>
            <a:pPr marL="0" indent="0">
              <a:buNone/>
            </a:pPr>
            <a:r>
              <a:rPr lang="en-US" sz="4000" dirty="0" smtClean="0"/>
              <a:t>This </a:t>
            </a:r>
            <a:r>
              <a:rPr lang="en-US" sz="4000" dirty="0"/>
              <a:t>little woman, no matter what the difficult was, she was persistent. Oh! She had the right approach to the gift of God. She had the right approach, humility</a:t>
            </a:r>
            <a:r>
              <a:rPr lang="en-US" sz="4000" dirty="0" smtClean="0"/>
              <a:t>.</a:t>
            </a:r>
            <a:r>
              <a:rPr lang="en-US" dirty="0"/>
              <a:t/>
            </a:r>
            <a:br>
              <a:rPr lang="en-US" dirty="0"/>
            </a:br>
            <a:endParaRPr lang="en-US" dirty="0"/>
          </a:p>
        </p:txBody>
      </p:sp>
    </p:spTree>
    <p:extLst>
      <p:ext uri="{BB962C8B-B14F-4D97-AF65-F5344CB8AC3E}">
        <p14:creationId xmlns:p14="http://schemas.microsoft.com/office/powerpoint/2010/main" val="36464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696" y="685800"/>
            <a:ext cx="10018713" cy="6172200"/>
          </a:xfrm>
        </p:spPr>
        <p:txBody>
          <a:bodyPr>
            <a:noAutofit/>
          </a:bodyPr>
          <a:lstStyle/>
          <a:p>
            <a:pPr marL="0" indent="0">
              <a:buNone/>
            </a:pPr>
            <a:r>
              <a:rPr lang="en-US" sz="3200" u="sng" dirty="0"/>
              <a:t>61-1231M - You Must Be Born Again</a:t>
            </a:r>
            <a:endParaRPr lang="en-US" sz="3200" dirty="0"/>
          </a:p>
          <a:p>
            <a:pPr marL="0" indent="0">
              <a:buNone/>
            </a:pPr>
            <a:r>
              <a:rPr lang="en-US" sz="3200" dirty="0"/>
              <a:t>So not my New Year’s message here at twelve-thirty, or twenty minutes till one, but my advice is to you, Christian, you who love God. When you come to God’s brass altar of judgment, and you want to be born again, just lay yourself upon there. Don’t expect to pick up again, you’re going to die. </a:t>
            </a:r>
            <a:r>
              <a:rPr lang="en-US" sz="3200" b="1" u="sng" dirty="0">
                <a:solidFill>
                  <a:srgbClr val="FF0000"/>
                </a:solidFill>
              </a:rPr>
              <a:t>That’s the end of you</a:t>
            </a:r>
            <a:r>
              <a:rPr lang="en-US" sz="3200" b="1" dirty="0" smtClean="0">
                <a:solidFill>
                  <a:srgbClr val="FF0000"/>
                </a:solidFill>
              </a:rPr>
              <a:t>. That’s </a:t>
            </a:r>
            <a:r>
              <a:rPr lang="en-US" sz="3200" b="1" dirty="0">
                <a:solidFill>
                  <a:srgbClr val="FF0000"/>
                </a:solidFill>
              </a:rPr>
              <a:t>all. If you don’t do it, if you don’t feel like you can do that, don’t, don’t try it, it won’t work; deeply, sincerely</a:t>
            </a:r>
            <a:r>
              <a:rPr lang="en-US" sz="3200" b="1" dirty="0" smtClean="0">
                <a:solidFill>
                  <a:srgbClr val="FF0000"/>
                </a:solidFill>
              </a:rPr>
              <a:t>.</a:t>
            </a:r>
            <a:r>
              <a:rPr lang="en-US" sz="3600" dirty="0">
                <a:solidFill>
                  <a:srgbClr val="FFFF00"/>
                </a:solidFill>
              </a:rPr>
              <a:t/>
            </a:r>
            <a:br>
              <a:rPr lang="en-US" sz="3600" dirty="0">
                <a:solidFill>
                  <a:srgbClr val="FFFF00"/>
                </a:solidFill>
              </a:rPr>
            </a:br>
            <a:endParaRPr lang="en-US" sz="3600" dirty="0">
              <a:solidFill>
                <a:srgbClr val="FFFF00"/>
              </a:solidFill>
            </a:endParaRPr>
          </a:p>
        </p:txBody>
      </p:sp>
    </p:spTree>
    <p:extLst>
      <p:ext uri="{BB962C8B-B14F-4D97-AF65-F5344CB8AC3E}">
        <p14:creationId xmlns:p14="http://schemas.microsoft.com/office/powerpoint/2010/main" val="76064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810842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781" y="1876020"/>
            <a:ext cx="10018713" cy="3124201"/>
          </a:xfrm>
        </p:spPr>
        <p:txBody>
          <a:bodyPr>
            <a:normAutofit fontScale="92500" lnSpcReduction="20000"/>
          </a:bodyPr>
          <a:lstStyle/>
          <a:p>
            <a:pPr marL="0" indent="0">
              <a:buNone/>
            </a:pPr>
            <a:r>
              <a:rPr lang="en-US" sz="3600" dirty="0"/>
              <a:t>#1 top searched new years resolution </a:t>
            </a:r>
            <a:r>
              <a:rPr lang="en-US" sz="3600" dirty="0" smtClean="0"/>
              <a:t>2017</a:t>
            </a:r>
          </a:p>
          <a:p>
            <a:pPr marL="0" indent="0">
              <a:buNone/>
            </a:pPr>
            <a:endParaRPr lang="en-US" sz="3600" dirty="0"/>
          </a:p>
          <a:p>
            <a:pPr marL="0" indent="0" fontAlgn="base">
              <a:buNone/>
            </a:pPr>
            <a:r>
              <a:rPr lang="en-US" sz="3600" dirty="0"/>
              <a:t>Health/Weight </a:t>
            </a:r>
            <a:r>
              <a:rPr lang="en-US" sz="3600" dirty="0" smtClean="0"/>
              <a:t>Loss</a:t>
            </a:r>
          </a:p>
          <a:p>
            <a:pPr marL="0" indent="0" fontAlgn="base">
              <a:buNone/>
            </a:pPr>
            <a:r>
              <a:rPr lang="en-US" sz="3600" dirty="0" smtClean="0"/>
              <a:t>62,776,640 </a:t>
            </a:r>
            <a:r>
              <a:rPr lang="en-US" sz="3600" dirty="0"/>
              <a:t>searches, a 13.77 percent increase over last year during the same time period, when it was searched 55,177,290 times</a:t>
            </a:r>
            <a:r>
              <a:rPr lang="en-US" sz="3600" dirty="0" smtClean="0"/>
              <a:t>.</a:t>
            </a:r>
            <a:endParaRPr lang="en-US" sz="3600" dirty="0"/>
          </a:p>
        </p:txBody>
      </p:sp>
    </p:spTree>
    <p:extLst>
      <p:ext uri="{BB962C8B-B14F-4D97-AF65-F5344CB8AC3E}">
        <p14:creationId xmlns:p14="http://schemas.microsoft.com/office/powerpoint/2010/main" val="204879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0113"/>
            <a:ext cx="12192000" cy="6487887"/>
          </a:xfrm>
        </p:spPr>
      </p:pic>
    </p:spTree>
    <p:extLst>
      <p:ext uri="{BB962C8B-B14F-4D97-AF65-F5344CB8AC3E}">
        <p14:creationId xmlns:p14="http://schemas.microsoft.com/office/powerpoint/2010/main" val="46574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901" y="1084521"/>
            <a:ext cx="10168974" cy="5954233"/>
          </a:xfrm>
        </p:spPr>
        <p:txBody>
          <a:bodyPr>
            <a:normAutofit/>
          </a:bodyPr>
          <a:lstStyle/>
          <a:p>
            <a:pPr marL="0" indent="0">
              <a:buNone/>
            </a:pPr>
            <a:r>
              <a:rPr lang="en-US" sz="2800" u="sng" dirty="0"/>
              <a:t>60-0716 - From That Time</a:t>
            </a:r>
            <a:endParaRPr lang="en-US" sz="2800" dirty="0"/>
          </a:p>
          <a:p>
            <a:pPr marL="0" indent="0">
              <a:buNone/>
            </a:pPr>
            <a:r>
              <a:rPr lang="en-US" sz="2800" dirty="0"/>
              <a:t>What do you do? Just turn a new page to turn it back the next day again. See? You… It… You don’t get started right. </a:t>
            </a:r>
            <a:r>
              <a:rPr lang="en-US" sz="2800" u="sng" dirty="0">
                <a:solidFill>
                  <a:srgbClr val="FF0000"/>
                </a:solidFill>
              </a:rPr>
              <a:t>All these things are fine; I have nothing against them.</a:t>
            </a:r>
            <a:r>
              <a:rPr lang="en-US" sz="2800" u="sng" dirty="0"/>
              <a:t> </a:t>
            </a:r>
            <a:r>
              <a:rPr lang="en-US" sz="2800" dirty="0"/>
              <a:t>But there…</a:t>
            </a:r>
          </a:p>
          <a:p>
            <a:pPr marL="0" indent="0">
              <a:buNone/>
            </a:pPr>
            <a:r>
              <a:rPr lang="en-US" sz="2800" dirty="0"/>
              <a:t/>
            </a:r>
            <a:br>
              <a:rPr lang="en-US" sz="2800" dirty="0"/>
            </a:br>
            <a:r>
              <a:rPr lang="en-US" sz="2800" u="sng" dirty="0"/>
              <a:t>59-1231 - And From That Time</a:t>
            </a:r>
            <a:endParaRPr lang="en-US" sz="2800" dirty="0"/>
          </a:p>
          <a:p>
            <a:pPr marL="0" indent="0">
              <a:buNone/>
            </a:pPr>
            <a:r>
              <a:rPr lang="en-US" sz="2800" dirty="0"/>
              <a:t>And we make our vows on New Year’s night, to only break them the next day.</a:t>
            </a:r>
          </a:p>
          <a:p>
            <a:pPr marL="0" indent="0">
              <a:buNone/>
            </a:pPr>
            <a:r>
              <a:rPr lang="en-US" dirty="0"/>
              <a:t/>
            </a:r>
            <a:br>
              <a:rPr lang="en-US" dirty="0"/>
            </a:br>
            <a:endParaRPr lang="en-US" dirty="0"/>
          </a:p>
        </p:txBody>
      </p:sp>
    </p:spTree>
    <p:extLst>
      <p:ext uri="{BB962C8B-B14F-4D97-AF65-F5344CB8AC3E}">
        <p14:creationId xmlns:p14="http://schemas.microsoft.com/office/powerpoint/2010/main" val="40919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9492" y="63795"/>
            <a:ext cx="10147710" cy="6655981"/>
          </a:xfrm>
        </p:spPr>
        <p:txBody>
          <a:bodyPr>
            <a:noAutofit/>
          </a:bodyPr>
          <a:lstStyle/>
          <a:p>
            <a:pPr marL="0" indent="0">
              <a:buNone/>
            </a:pPr>
            <a:r>
              <a:rPr lang="en-US" u="sng" dirty="0"/>
              <a:t>55-1005 - The Power Of The Devil</a:t>
            </a:r>
            <a:endParaRPr lang="en-US" dirty="0"/>
          </a:p>
          <a:p>
            <a:pPr marL="0" indent="0">
              <a:buNone/>
            </a:pPr>
            <a:r>
              <a:rPr lang="en-US" dirty="0"/>
              <a:t>And tonight, maybe a cancer has conquered you; maybe something else has taken a hold of you, some disease, even the disease of sin, or whatever it is. It may look dark and gloomy to you now; may look like you’ll never recover, maybe look like you can’t get over that TB, that prostate trouble, or that lung trouble, whatever it is, that tumor, that crippled condition. The doctor may say every hope is gone. But standing right by your side tonight, ready to take you in possession, stands the eyes of faith who sees the victory yonder through the Lord Jesus Christ. Hallelujah. </a:t>
            </a:r>
            <a:r>
              <a:rPr lang="en-US" b="1" u="sng" dirty="0">
                <a:solidFill>
                  <a:srgbClr val="FF0000"/>
                </a:solidFill>
              </a:rPr>
              <a:t>Away with Satan and his gloom, and up with faith in the Lord Jesus Christ, the faith of Almighty God</a:t>
            </a:r>
            <a:r>
              <a:rPr lang="en-US" dirty="0">
                <a:solidFill>
                  <a:srgbClr val="FF0000"/>
                </a:solidFill>
              </a:rPr>
              <a:t>. </a:t>
            </a:r>
            <a:r>
              <a:rPr lang="en-US" dirty="0"/>
              <a:t>Faith can take its holy stand on the Rock of Ages, and pierce a eagle eye through every stormy cloud when the very waves of death and disappointment’s trying to wash its foundation out from under </a:t>
            </a:r>
            <a:r>
              <a:rPr lang="en-US" dirty="0" smtClean="0"/>
              <a:t>it.</a:t>
            </a:r>
            <a:endParaRPr lang="en-US" dirty="0"/>
          </a:p>
        </p:txBody>
      </p:sp>
    </p:spTree>
    <p:extLst>
      <p:ext uri="{BB962C8B-B14F-4D97-AF65-F5344CB8AC3E}">
        <p14:creationId xmlns:p14="http://schemas.microsoft.com/office/powerpoint/2010/main" val="1186922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1438</TotalTime>
  <Words>1949</Words>
  <Application>Microsoft Macintosh PowerPoint</Application>
  <PresentationFormat>Widescreen</PresentationFormat>
  <Paragraphs>61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Cambria</vt:lpstr>
      <vt:lpstr>Corbel</vt:lpstr>
      <vt:lpstr>Mangal</vt:lpstr>
      <vt:lpstr>Arial</vt:lpstr>
      <vt:lpstr>Parallax</vt:lpstr>
      <vt:lpstr>The End of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Determine that “it stops, now.”  </vt:lpstr>
      <vt:lpstr>PowerPoint Presentation</vt:lpstr>
      <vt:lpstr>2. The second step is to realize one thing: your frailty. It is by His strength </vt:lpstr>
      <vt:lpstr>PowerPoint Presentation</vt:lpstr>
      <vt:lpstr>PowerPoint Presentation</vt:lpstr>
      <vt:lpstr>3. The third thing you must do is get up and act.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You</dc:title>
  <dc:creator>Stephen Coffey</dc:creator>
  <cp:lastModifiedBy>Barry Coffey</cp:lastModifiedBy>
  <cp:revision>8</cp:revision>
  <dcterms:created xsi:type="dcterms:W3CDTF">2017-12-30T17:54:45Z</dcterms:created>
  <dcterms:modified xsi:type="dcterms:W3CDTF">2017-12-31T21:05:51Z</dcterms:modified>
</cp:coreProperties>
</file>