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3" r:id="rId1"/>
  </p:sldMasterIdLst>
  <p:notesMasterIdLst>
    <p:notesMasterId r:id="rId11"/>
  </p:notesMasterIdLst>
  <p:sldIdLst>
    <p:sldId id="256" r:id="rId2"/>
    <p:sldId id="280" r:id="rId3"/>
    <p:sldId id="260" r:id="rId4"/>
    <p:sldId id="278" r:id="rId5"/>
    <p:sldId id="279" r:id="rId6"/>
    <p:sldId id="271" r:id="rId7"/>
    <p:sldId id="265" r:id="rId8"/>
    <p:sldId id="266" r:id="rId9"/>
    <p:sldId id="27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182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868EA4-7E16-0541-93EB-2EBB43B8DED2}" type="datetimeFigureOut">
              <a:rPr lang="en-US" smtClean="0"/>
              <a:t>11/12/17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64EC4D-4FF3-4747-9CC9-2E2E2D810767}" type="slidenum">
              <a:rPr lang="en-US" smtClean="0"/>
              <a:t>‹#›</a:t>
            </a:fld>
            <a:endParaRPr lang="en-US"/>
          </a:p>
        </p:txBody>
      </p:sp>
    </p:spTree>
    <p:extLst>
      <p:ext uri="{BB962C8B-B14F-4D97-AF65-F5344CB8AC3E}">
        <p14:creationId xmlns:p14="http://schemas.microsoft.com/office/powerpoint/2010/main" val="1859729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64EC4D-4FF3-4747-9CC9-2E2E2D810767}" type="slidenum">
              <a:rPr lang="en-US" smtClean="0"/>
              <a:t>9</a:t>
            </a:fld>
            <a:endParaRPr lang="en-US"/>
          </a:p>
        </p:txBody>
      </p:sp>
    </p:spTree>
    <p:extLst>
      <p:ext uri="{BB962C8B-B14F-4D97-AF65-F5344CB8AC3E}">
        <p14:creationId xmlns:p14="http://schemas.microsoft.com/office/powerpoint/2010/main" val="651703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11/12/17</a:t>
            </a:r>
            <a:endParaRPr lang="en-US" dirty="0"/>
          </a:p>
        </p:txBody>
      </p:sp>
      <p:sp>
        <p:nvSpPr>
          <p:cNvPr id="5" name="Footer Placeholder 4"/>
          <p:cNvSpPr>
            <a:spLocks noGrp="1"/>
          </p:cNvSpPr>
          <p:nvPr>
            <p:ph type="ftr" sz="quarter" idx="11"/>
          </p:nvPr>
        </p:nvSpPr>
        <p:spPr/>
        <p:txBody>
          <a:bodyPr/>
          <a:lstStyle/>
          <a:p>
            <a:r>
              <a:rPr lang="en-US" smtClean="0"/>
              <a:t>Why?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865594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91440" rIns="45720" bIns="9144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11/12/17</a:t>
            </a:r>
            <a:endParaRPr lang="en-US" dirty="0"/>
          </a:p>
        </p:txBody>
      </p:sp>
      <p:sp>
        <p:nvSpPr>
          <p:cNvPr id="5" name="Footer Placeholder 4"/>
          <p:cNvSpPr>
            <a:spLocks noGrp="1"/>
          </p:cNvSpPr>
          <p:nvPr>
            <p:ph type="ftr" sz="quarter" idx="11"/>
          </p:nvPr>
        </p:nvSpPr>
        <p:spPr/>
        <p:txBody>
          <a:bodyPr/>
          <a:lstStyle/>
          <a:p>
            <a:r>
              <a:rPr lang="en-US" smtClean="0"/>
              <a:t>Why?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4598870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91440" rIns="45720" bIns="9144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11/12/17</a:t>
            </a:r>
            <a:endParaRPr lang="en-US" dirty="0"/>
          </a:p>
        </p:txBody>
      </p:sp>
      <p:sp>
        <p:nvSpPr>
          <p:cNvPr id="5" name="Footer Placeholder 4"/>
          <p:cNvSpPr>
            <a:spLocks noGrp="1"/>
          </p:cNvSpPr>
          <p:nvPr>
            <p:ph type="ftr" sz="quarter" idx="11"/>
          </p:nvPr>
        </p:nvSpPr>
        <p:spPr/>
        <p:txBody>
          <a:bodyPr/>
          <a:lstStyle/>
          <a:p>
            <a:r>
              <a:rPr lang="en-US" smtClean="0"/>
              <a:t>Why?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1069258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11/12/17</a:t>
            </a:r>
            <a:endParaRPr lang="en-US" dirty="0"/>
          </a:p>
        </p:txBody>
      </p:sp>
      <p:sp>
        <p:nvSpPr>
          <p:cNvPr id="5" name="Footer Placeholder 4"/>
          <p:cNvSpPr>
            <a:spLocks noGrp="1"/>
          </p:cNvSpPr>
          <p:nvPr>
            <p:ph type="ftr" sz="quarter" idx="11"/>
          </p:nvPr>
        </p:nvSpPr>
        <p:spPr/>
        <p:txBody>
          <a:bodyPr/>
          <a:lstStyle/>
          <a:p>
            <a:r>
              <a:rPr lang="en-US" smtClean="0"/>
              <a:t>Why?</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85446755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11/12/17</a:t>
            </a:r>
            <a:endParaRPr lang="en-US" dirty="0"/>
          </a:p>
        </p:txBody>
      </p:sp>
      <p:sp>
        <p:nvSpPr>
          <p:cNvPr id="5" name="Footer Placeholder 4"/>
          <p:cNvSpPr>
            <a:spLocks noGrp="1"/>
          </p:cNvSpPr>
          <p:nvPr>
            <p:ph type="ftr" sz="quarter" idx="11"/>
          </p:nvPr>
        </p:nvSpPr>
        <p:spPr/>
        <p:txBody>
          <a:bodyPr/>
          <a:lstStyle/>
          <a:p>
            <a:r>
              <a:rPr lang="en-US" smtClean="0"/>
              <a:t>Why?</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301578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11/12/17</a:t>
            </a:r>
            <a:endParaRPr lang="en-US" dirty="0"/>
          </a:p>
        </p:txBody>
      </p:sp>
      <p:sp>
        <p:nvSpPr>
          <p:cNvPr id="6" name="Footer Placeholder 5"/>
          <p:cNvSpPr>
            <a:spLocks noGrp="1"/>
          </p:cNvSpPr>
          <p:nvPr>
            <p:ph type="ftr" sz="quarter" idx="11"/>
          </p:nvPr>
        </p:nvSpPr>
        <p:spPr/>
        <p:txBody>
          <a:bodyPr/>
          <a:lstStyle/>
          <a:p>
            <a:r>
              <a:rPr lang="en-US" smtClean="0"/>
              <a:t>Why?</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528586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11/12/17</a:t>
            </a:r>
            <a:endParaRPr lang="en-US" dirty="0"/>
          </a:p>
        </p:txBody>
      </p:sp>
      <p:sp>
        <p:nvSpPr>
          <p:cNvPr id="8" name="Footer Placeholder 7"/>
          <p:cNvSpPr>
            <a:spLocks noGrp="1"/>
          </p:cNvSpPr>
          <p:nvPr>
            <p:ph type="ftr" sz="quarter" idx="11"/>
          </p:nvPr>
        </p:nvSpPr>
        <p:spPr/>
        <p:txBody>
          <a:bodyPr/>
          <a:lstStyle/>
          <a:p>
            <a:r>
              <a:rPr lang="en-US" smtClean="0"/>
              <a:t>Why?</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8126255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11/12/17</a:t>
            </a:r>
            <a:endParaRPr lang="en-US" dirty="0"/>
          </a:p>
        </p:txBody>
      </p:sp>
      <p:sp>
        <p:nvSpPr>
          <p:cNvPr id="4" name="Footer Placeholder 3"/>
          <p:cNvSpPr>
            <a:spLocks noGrp="1"/>
          </p:cNvSpPr>
          <p:nvPr>
            <p:ph type="ftr" sz="quarter" idx="11"/>
          </p:nvPr>
        </p:nvSpPr>
        <p:spPr/>
        <p:txBody>
          <a:bodyPr/>
          <a:lstStyle/>
          <a:p>
            <a:r>
              <a:rPr lang="en-US" smtClean="0"/>
              <a:t>Why?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4939308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smtClean="0"/>
              <a:t>11/12/17</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Why?</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3912819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 y="0"/>
            <a:ext cx="303809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smtClean="0"/>
              <a:t>11/12/17</a:t>
            </a:r>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smtClean="0"/>
              <a:t>Why?</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18997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22959" y="5907023"/>
            <a:ext cx="7589520"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r>
              <a:rPr lang="en-US" smtClean="0"/>
              <a:t>11/12/17</a:t>
            </a:r>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smtClean="0"/>
              <a:t>Why?</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21177642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2" y="6400800"/>
            <a:ext cx="914398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smtClean="0"/>
              <a:t>11/12/17</a:t>
            </a: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Why?</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6047584"/>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3"/>
            <a:ext cx="7543800" cy="1184148"/>
          </a:xfrm>
        </p:spPr>
        <p:txBody>
          <a:bodyPr/>
          <a:lstStyle/>
          <a:p>
            <a:r>
              <a:rPr lang="en-US" dirty="0" smtClean="0"/>
              <a:t>Why?</a:t>
            </a:r>
            <a:endParaRPr lang="en-US" dirty="0"/>
          </a:p>
        </p:txBody>
      </p:sp>
      <p:sp>
        <p:nvSpPr>
          <p:cNvPr id="3" name="Subtitle 2"/>
          <p:cNvSpPr>
            <a:spLocks noGrp="1"/>
          </p:cNvSpPr>
          <p:nvPr>
            <p:ph type="subTitle" idx="1"/>
          </p:nvPr>
        </p:nvSpPr>
        <p:spPr>
          <a:xfrm>
            <a:off x="822960" y="4441372"/>
            <a:ext cx="8092440" cy="2234935"/>
          </a:xfrm>
        </p:spPr>
        <p:txBody>
          <a:bodyPr>
            <a:normAutofit/>
          </a:bodyPr>
          <a:lstStyle/>
          <a:p>
            <a:r>
              <a:rPr lang="en-US" sz="3300" b="1" cap="none" dirty="0" smtClean="0"/>
              <a:t>II PETER </a:t>
            </a:r>
            <a:r>
              <a:rPr lang="en-US" sz="3300" b="1" cap="none" dirty="0" smtClean="0"/>
              <a:t>1:2-4</a:t>
            </a:r>
            <a:endParaRPr lang="en-US" sz="3300" b="1" cap="none" dirty="0" smtClean="0"/>
          </a:p>
        </p:txBody>
      </p:sp>
    </p:spTree>
    <p:extLst>
      <p:ext uri="{BB962C8B-B14F-4D97-AF65-F5344CB8AC3E}">
        <p14:creationId xmlns:p14="http://schemas.microsoft.com/office/powerpoint/2010/main" val="189086171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943" y="97974"/>
            <a:ext cx="8752114" cy="6012921"/>
          </a:xfrm>
          <a:prstGeom prst="rect">
            <a:avLst/>
          </a:prstGeom>
        </p:spPr>
        <p:txBody>
          <a:bodyPr wrap="square">
            <a:spAutoFit/>
          </a:bodyPr>
          <a:lstStyle/>
          <a:p>
            <a:r>
              <a:rPr lang="en-US" sz="3600" b="1" dirty="0">
                <a:latin typeface="+mj-lt"/>
              </a:rPr>
              <a:t>Make The Valley Full Of </a:t>
            </a:r>
            <a:r>
              <a:rPr lang="en-US" sz="3600" b="1" dirty="0" smtClean="0">
                <a:latin typeface="+mj-lt"/>
              </a:rPr>
              <a:t>Ditches</a:t>
            </a:r>
            <a:endParaRPr lang="en-US" sz="3600" b="1" dirty="0">
              <a:latin typeface="+mj-lt"/>
            </a:endParaRPr>
          </a:p>
          <a:p>
            <a:r>
              <a:rPr lang="en-US" sz="2800" dirty="0" smtClean="0">
                <a:latin typeface="+mj-lt"/>
              </a:rPr>
              <a:t>	(</a:t>
            </a:r>
            <a:r>
              <a:rPr lang="en-US" sz="2800" i="1" dirty="0" smtClean="0">
                <a:latin typeface="+mj-lt"/>
              </a:rPr>
              <a:t>Israel's </a:t>
            </a:r>
            <a:r>
              <a:rPr lang="en-US" sz="2800" i="1" dirty="0">
                <a:latin typeface="+mj-lt"/>
              </a:rPr>
              <a:t>backsliding</a:t>
            </a:r>
            <a:r>
              <a:rPr lang="en-US" sz="2800" i="1" dirty="0" smtClean="0">
                <a:latin typeface="+mj-lt"/>
              </a:rPr>
              <a:t>.) </a:t>
            </a:r>
            <a:r>
              <a:rPr lang="en-US" sz="2800" dirty="0">
                <a:latin typeface="+mj-lt"/>
              </a:rPr>
              <a:t>They'd got away from God. </a:t>
            </a:r>
            <a:r>
              <a:rPr lang="en-US" sz="2800" dirty="0" smtClean="0">
                <a:latin typeface="+mj-lt"/>
              </a:rPr>
              <a:t>Judah </a:t>
            </a:r>
            <a:r>
              <a:rPr lang="en-US" sz="2800" dirty="0">
                <a:latin typeface="+mj-lt"/>
              </a:rPr>
              <a:t>had a king. Now, the king of Israel was Ahab's son, who had succeeded his father, which </a:t>
            </a:r>
            <a:r>
              <a:rPr lang="en-US" sz="2800" dirty="0" smtClean="0">
                <a:latin typeface="+mj-lt"/>
              </a:rPr>
              <a:t>had </a:t>
            </a:r>
            <a:r>
              <a:rPr lang="en-US" sz="2800" dirty="0">
                <a:latin typeface="+mj-lt"/>
              </a:rPr>
              <a:t>married out of the Jewish </a:t>
            </a:r>
            <a:r>
              <a:rPr lang="en-US" sz="2800" dirty="0" smtClean="0">
                <a:latin typeface="+mj-lt"/>
              </a:rPr>
              <a:t>people. Just </a:t>
            </a:r>
            <a:r>
              <a:rPr lang="en-US" sz="2800" dirty="0">
                <a:latin typeface="+mj-lt"/>
              </a:rPr>
              <a:t>like today when a Christian boy marries a sinner girl, or a sinner girl, a Christian boy, </a:t>
            </a:r>
            <a:r>
              <a:rPr lang="en-US" sz="2800" dirty="0" smtClean="0">
                <a:latin typeface="+mj-lt"/>
              </a:rPr>
              <a:t>that </a:t>
            </a:r>
            <a:r>
              <a:rPr lang="en-US" sz="2800" dirty="0">
                <a:latin typeface="+mj-lt"/>
              </a:rPr>
              <a:t>starts something right then. </a:t>
            </a:r>
            <a:endParaRPr lang="en-US" sz="2800" dirty="0" smtClean="0">
              <a:latin typeface="+mj-lt"/>
            </a:endParaRPr>
          </a:p>
          <a:p>
            <a:r>
              <a:rPr lang="en-US" sz="2800" dirty="0">
                <a:latin typeface="+mj-lt"/>
              </a:rPr>
              <a:t>	</a:t>
            </a:r>
            <a:r>
              <a:rPr lang="en-US" sz="2800" dirty="0" smtClean="0">
                <a:latin typeface="+mj-lt"/>
              </a:rPr>
              <a:t>Don't </a:t>
            </a:r>
            <a:r>
              <a:rPr lang="en-US" sz="2800" dirty="0">
                <a:latin typeface="+mj-lt"/>
              </a:rPr>
              <a:t>you get married unless you're equally yoked together with </a:t>
            </a:r>
            <a:r>
              <a:rPr lang="en-US" sz="2800" dirty="0" smtClean="0">
                <a:latin typeface="+mj-lt"/>
              </a:rPr>
              <a:t>believers </a:t>
            </a:r>
            <a:r>
              <a:rPr lang="en-US" sz="2800" dirty="0">
                <a:latin typeface="+mj-lt"/>
              </a:rPr>
              <a:t>to keep trouble down</a:t>
            </a:r>
            <a:r>
              <a:rPr lang="en-US" sz="2800" dirty="0" smtClean="0">
                <a:latin typeface="+mj-lt"/>
              </a:rPr>
              <a:t>. </a:t>
            </a:r>
            <a:r>
              <a:rPr lang="en-US" sz="2800" dirty="0">
                <a:latin typeface="+mj-lt"/>
              </a:rPr>
              <a:t>Now, when God made men and women in the beginning, He made </a:t>
            </a:r>
            <a:r>
              <a:rPr lang="en-US" sz="2800" dirty="0" smtClean="0">
                <a:latin typeface="+mj-lt"/>
              </a:rPr>
              <a:t>their </a:t>
            </a:r>
            <a:r>
              <a:rPr lang="en-US" sz="2800" dirty="0">
                <a:latin typeface="+mj-lt"/>
              </a:rPr>
              <a:t>spirits then. </a:t>
            </a:r>
            <a:r>
              <a:rPr lang="en-US" sz="2800" dirty="0">
                <a:solidFill>
                  <a:srgbClr val="FFFF00"/>
                </a:solidFill>
                <a:latin typeface="+mj-lt"/>
              </a:rPr>
              <a:t>There's someone for you. Just wait. </a:t>
            </a:r>
            <a:r>
              <a:rPr lang="en-US" sz="2800" dirty="0">
                <a:latin typeface="+mj-lt"/>
              </a:rPr>
              <a:t/>
            </a:r>
            <a:br>
              <a:rPr lang="en-US" sz="2800" dirty="0">
                <a:latin typeface="+mj-lt"/>
              </a:rPr>
            </a:br>
            <a:r>
              <a:rPr lang="en-US" sz="2800" dirty="0">
                <a:latin typeface="+mj-lt"/>
              </a:rPr>
              <a:t>   </a:t>
            </a:r>
            <a:r>
              <a:rPr lang="en-US" sz="2800" dirty="0" smtClean="0">
                <a:latin typeface="+mj-lt"/>
              </a:rPr>
              <a:t>															52-0719 </a:t>
            </a:r>
            <a:endParaRPr lang="en-US" sz="2800" dirty="0">
              <a:latin typeface="+mj-lt"/>
            </a:endParaRPr>
          </a:p>
        </p:txBody>
      </p:sp>
      <p:sp>
        <p:nvSpPr>
          <p:cNvPr id="3" name="Date Placeholder 2"/>
          <p:cNvSpPr>
            <a:spLocks noGrp="1"/>
          </p:cNvSpPr>
          <p:nvPr>
            <p:ph type="dt" sz="half" idx="10"/>
          </p:nvPr>
        </p:nvSpPr>
        <p:spPr/>
        <p:txBody>
          <a:bodyPr/>
          <a:lstStyle/>
          <a:p>
            <a:r>
              <a:rPr lang="en-US" smtClean="0"/>
              <a:t>11/12/17</a:t>
            </a:r>
            <a:endParaRPr lang="en-US" dirty="0"/>
          </a:p>
        </p:txBody>
      </p:sp>
      <p:sp>
        <p:nvSpPr>
          <p:cNvPr id="4" name="Footer Placeholder 3"/>
          <p:cNvSpPr>
            <a:spLocks noGrp="1"/>
          </p:cNvSpPr>
          <p:nvPr>
            <p:ph type="ftr" sz="quarter" idx="11"/>
          </p:nvPr>
        </p:nvSpPr>
        <p:spPr/>
        <p:txBody>
          <a:bodyPr/>
          <a:lstStyle/>
          <a:p>
            <a:r>
              <a:rPr lang="en-US" smtClean="0"/>
              <a:t>Why?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05661901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611" y="163283"/>
            <a:ext cx="8768446" cy="5693866"/>
          </a:xfrm>
          <a:prstGeom prst="rect">
            <a:avLst/>
          </a:prstGeom>
        </p:spPr>
        <p:txBody>
          <a:bodyPr wrap="square">
            <a:spAutoFit/>
          </a:bodyPr>
          <a:lstStyle/>
          <a:p>
            <a:r>
              <a:rPr lang="en-US" sz="4000" b="1" dirty="0" smtClean="0">
                <a:latin typeface="Georgia" charset="0"/>
              </a:rPr>
              <a:t>SOUL MATE:</a:t>
            </a:r>
          </a:p>
          <a:p>
            <a:r>
              <a:rPr lang="en-US" sz="3600" dirty="0">
                <a:latin typeface="Georgia" charset="0"/>
              </a:rPr>
              <a:t>	</a:t>
            </a:r>
            <a:r>
              <a:rPr lang="en-US" sz="3600" dirty="0" smtClean="0">
                <a:latin typeface="Georgia" charset="0"/>
              </a:rPr>
              <a:t>I </a:t>
            </a:r>
            <a:r>
              <a:rPr lang="en-US" sz="3600" dirty="0">
                <a:latin typeface="Georgia" charset="0"/>
              </a:rPr>
              <a:t>think that’s one of the most </a:t>
            </a:r>
            <a:r>
              <a:rPr lang="en-US" sz="3600" dirty="0" err="1" smtClean="0">
                <a:latin typeface="Georgia" charset="0"/>
              </a:rPr>
              <a:t>destruc-tive</a:t>
            </a:r>
            <a:r>
              <a:rPr lang="en-US" sz="3600" dirty="0" smtClean="0">
                <a:latin typeface="Georgia" charset="0"/>
              </a:rPr>
              <a:t> </a:t>
            </a:r>
            <a:r>
              <a:rPr lang="en-US" sz="3600" dirty="0">
                <a:latin typeface="Georgia" charset="0"/>
              </a:rPr>
              <a:t>myths that Christian singles are holding onto. Now we sort of Christianize it as if God created one person just for us. </a:t>
            </a:r>
          </a:p>
          <a:p>
            <a:r>
              <a:rPr lang="en-US" sz="3600" dirty="0" smtClean="0">
                <a:latin typeface="Georgia" charset="0"/>
              </a:rPr>
              <a:t>	</a:t>
            </a:r>
            <a:r>
              <a:rPr lang="en-US" sz="3600" dirty="0" smtClean="0">
                <a:solidFill>
                  <a:srgbClr val="FFFF00"/>
                </a:solidFill>
                <a:latin typeface="Georgia" charset="0"/>
              </a:rPr>
              <a:t>1 </a:t>
            </a:r>
            <a:r>
              <a:rPr lang="en-US" sz="3600" dirty="0">
                <a:solidFill>
                  <a:srgbClr val="FFFF00"/>
                </a:solidFill>
                <a:latin typeface="Georgia" charset="0"/>
              </a:rPr>
              <a:t>Corinthians 7:39, </a:t>
            </a:r>
            <a:r>
              <a:rPr lang="en-US" sz="3600" dirty="0">
                <a:latin typeface="Georgia" charset="0"/>
              </a:rPr>
              <a:t>when Paul is talking to widows. But it also refers to single women and at first, he discusses that singleness is an option. </a:t>
            </a:r>
            <a:r>
              <a:rPr lang="en-US" sz="3600" dirty="0" smtClean="0">
                <a:latin typeface="Georgia" charset="0"/>
              </a:rPr>
              <a:t>But </a:t>
            </a:r>
            <a:r>
              <a:rPr lang="en-US" sz="3600" dirty="0">
                <a:latin typeface="Georgia" charset="0"/>
              </a:rPr>
              <a:t>then he says, if she wants to get married, that’s fine. </a:t>
            </a:r>
            <a:endParaRPr lang="en-US" sz="3600" b="0" i="0" dirty="0">
              <a:effectLst/>
              <a:latin typeface="Georgia" charset="0"/>
            </a:endParaRPr>
          </a:p>
        </p:txBody>
      </p:sp>
      <p:sp>
        <p:nvSpPr>
          <p:cNvPr id="3" name="Date Placeholder 2"/>
          <p:cNvSpPr>
            <a:spLocks noGrp="1"/>
          </p:cNvSpPr>
          <p:nvPr>
            <p:ph type="dt" sz="half" idx="10"/>
          </p:nvPr>
        </p:nvSpPr>
        <p:spPr/>
        <p:txBody>
          <a:bodyPr/>
          <a:lstStyle/>
          <a:p>
            <a:r>
              <a:rPr lang="en-US" smtClean="0"/>
              <a:t>11/12/17</a:t>
            </a:r>
            <a:endParaRPr lang="en-US" dirty="0"/>
          </a:p>
        </p:txBody>
      </p:sp>
      <p:sp>
        <p:nvSpPr>
          <p:cNvPr id="4" name="Footer Placeholder 3"/>
          <p:cNvSpPr>
            <a:spLocks noGrp="1"/>
          </p:cNvSpPr>
          <p:nvPr>
            <p:ph type="ftr" sz="quarter" idx="11"/>
          </p:nvPr>
        </p:nvSpPr>
        <p:spPr/>
        <p:txBody>
          <a:bodyPr/>
          <a:lstStyle/>
          <a:p>
            <a:r>
              <a:rPr lang="en-US" smtClean="0"/>
              <a:t>Why?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27884332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98" y="146955"/>
            <a:ext cx="8670472" cy="6063198"/>
          </a:xfrm>
          <a:prstGeom prst="rect">
            <a:avLst/>
          </a:prstGeom>
        </p:spPr>
        <p:txBody>
          <a:bodyPr wrap="square">
            <a:spAutoFit/>
          </a:bodyPr>
          <a:lstStyle/>
          <a:p>
            <a:r>
              <a:rPr lang="en-US" sz="4000" b="1" dirty="0">
                <a:latin typeface="raleway" charset="0"/>
              </a:rPr>
              <a:t>The Stature Of A Perfect Man </a:t>
            </a:r>
            <a:endParaRPr lang="en-US" sz="4000" b="1" dirty="0" smtClean="0">
              <a:latin typeface="raleway" charset="0"/>
            </a:endParaRPr>
          </a:p>
          <a:p>
            <a:r>
              <a:rPr lang="en-US" sz="3200" dirty="0" smtClean="0">
                <a:latin typeface="raleway" charset="0"/>
              </a:rPr>
              <a:t>	41 I </a:t>
            </a:r>
            <a:r>
              <a:rPr lang="en-US" sz="3200" dirty="0">
                <a:latin typeface="raleway" charset="0"/>
              </a:rPr>
              <a:t>got a letter from the ministerial association, that said that I believed that there was… </a:t>
            </a:r>
            <a:r>
              <a:rPr lang="en-US" sz="3200" i="1" dirty="0">
                <a:latin typeface="raleway" charset="0"/>
              </a:rPr>
              <a:t>"We were soul-mated. And we must leave our companions if we're not </a:t>
            </a:r>
            <a:r>
              <a:rPr lang="en-US" sz="3200" i="1" dirty="0">
                <a:solidFill>
                  <a:srgbClr val="FFFF00"/>
                </a:solidFill>
                <a:latin typeface="raleway" charset="0"/>
              </a:rPr>
              <a:t>soul-mated</a:t>
            </a:r>
            <a:r>
              <a:rPr lang="en-US" sz="3200" i="1" dirty="0">
                <a:latin typeface="raleway" charset="0"/>
              </a:rPr>
              <a:t> to them, to marry another one that we were soul-mated to." </a:t>
            </a:r>
            <a:r>
              <a:rPr lang="en-US" sz="3200" dirty="0">
                <a:latin typeface="raleway" charset="0"/>
              </a:rPr>
              <a:t>	</a:t>
            </a:r>
            <a:r>
              <a:rPr lang="en-US" sz="3200" dirty="0" smtClean="0">
                <a:latin typeface="raleway" charset="0"/>
              </a:rPr>
              <a:t>42</a:t>
            </a:r>
            <a:r>
              <a:rPr lang="en-US" sz="3200" dirty="0">
                <a:latin typeface="raleway" charset="0"/>
              </a:rPr>
              <a:t>  I said, "I'm not guilty of a heresy like that." I've always been against that. I</a:t>
            </a:r>
            <a:r>
              <a:rPr lang="en-US" sz="3200" dirty="0" smtClean="0">
                <a:latin typeface="raleway" charset="0"/>
              </a:rPr>
              <a:t> </a:t>
            </a:r>
            <a:r>
              <a:rPr lang="en-US" sz="3200" dirty="0">
                <a:latin typeface="raleway" charset="0"/>
              </a:rPr>
              <a:t>don't believe in that. Certainly not. I believe that God gives us a mate</a:t>
            </a:r>
            <a:r>
              <a:rPr lang="en-US" sz="3200" dirty="0" smtClean="0">
                <a:latin typeface="raleway" charset="0"/>
              </a:rPr>
              <a:t>. </a:t>
            </a:r>
            <a:r>
              <a:rPr lang="en-US" sz="3200" dirty="0">
                <a:latin typeface="raleway" charset="0"/>
              </a:rPr>
              <a:t>And then we become part of each other. </a:t>
            </a:r>
            <a:r>
              <a:rPr lang="en-US" sz="3200" dirty="0" smtClean="0">
                <a:latin typeface="raleway" charset="0"/>
              </a:rPr>
              <a:t>And </a:t>
            </a:r>
            <a:r>
              <a:rPr lang="en-US" sz="3200" dirty="0">
                <a:latin typeface="raleway" charset="0"/>
              </a:rPr>
              <a:t>'fore a man gets married, he should think these things over, study it. </a:t>
            </a:r>
            <a:r>
              <a:rPr lang="en-US" sz="2800" dirty="0"/>
              <a:t/>
            </a:r>
            <a:br>
              <a:rPr lang="en-US" sz="2800" dirty="0"/>
            </a:br>
            <a:r>
              <a:rPr lang="en-US" sz="2800" dirty="0">
                <a:latin typeface="raleway" charset="0"/>
              </a:rPr>
              <a:t>  </a:t>
            </a:r>
            <a:r>
              <a:rPr lang="en-US" sz="2800" dirty="0" smtClean="0">
                <a:latin typeface="raleway" charset="0"/>
              </a:rPr>
              <a:t>														</a:t>
            </a:r>
            <a:r>
              <a:rPr lang="en-US" sz="2800" dirty="0">
                <a:latin typeface="raleway" charset="0"/>
              </a:rPr>
              <a:t> </a:t>
            </a:r>
            <a:endParaRPr lang="en-US" sz="2800" dirty="0"/>
          </a:p>
        </p:txBody>
      </p:sp>
      <p:sp>
        <p:nvSpPr>
          <p:cNvPr id="3" name="Date Placeholder 2"/>
          <p:cNvSpPr>
            <a:spLocks noGrp="1"/>
          </p:cNvSpPr>
          <p:nvPr>
            <p:ph type="dt" sz="half" idx="10"/>
          </p:nvPr>
        </p:nvSpPr>
        <p:spPr/>
        <p:txBody>
          <a:bodyPr/>
          <a:lstStyle/>
          <a:p>
            <a:r>
              <a:rPr lang="en-US" smtClean="0"/>
              <a:t>11/12/17</a:t>
            </a:r>
            <a:endParaRPr lang="en-US" dirty="0"/>
          </a:p>
        </p:txBody>
      </p:sp>
      <p:sp>
        <p:nvSpPr>
          <p:cNvPr id="4" name="Footer Placeholder 3"/>
          <p:cNvSpPr>
            <a:spLocks noGrp="1"/>
          </p:cNvSpPr>
          <p:nvPr>
            <p:ph type="ftr" sz="quarter" idx="11"/>
          </p:nvPr>
        </p:nvSpPr>
        <p:spPr/>
        <p:txBody>
          <a:bodyPr/>
          <a:lstStyle/>
          <a:p>
            <a:r>
              <a:rPr lang="en-US" smtClean="0"/>
              <a:t>Why?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116790947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99" y="195944"/>
            <a:ext cx="8719457" cy="5693866"/>
          </a:xfrm>
          <a:prstGeom prst="rect">
            <a:avLst/>
          </a:prstGeom>
        </p:spPr>
        <p:txBody>
          <a:bodyPr wrap="square">
            <a:spAutoFit/>
          </a:bodyPr>
          <a:lstStyle/>
          <a:p>
            <a:r>
              <a:rPr lang="en-US" sz="2800" dirty="0" smtClean="0">
                <a:latin typeface="raleway" charset="0"/>
              </a:rPr>
              <a:t>	44</a:t>
            </a:r>
            <a:r>
              <a:rPr lang="en-US" sz="2800" dirty="0">
                <a:latin typeface="raleway" charset="0"/>
              </a:rPr>
              <a:t> </a:t>
            </a:r>
            <a:r>
              <a:rPr lang="en-US" sz="2800" dirty="0" smtClean="0">
                <a:latin typeface="raleway" charset="0"/>
              </a:rPr>
              <a:t>Now</a:t>
            </a:r>
            <a:r>
              <a:rPr lang="en-US" sz="2800" dirty="0">
                <a:latin typeface="raleway" charset="0"/>
              </a:rPr>
              <a:t>, right now, before you're married, everything is just fine and dandy. But after you get married, then the toils and trials of life come in. That's when you've got to be so in love that you understand one another. When you're disappointed in her, she disappointed in you, you still understand one another. </a:t>
            </a:r>
            <a:endParaRPr lang="en-US" sz="2800" dirty="0" smtClean="0">
              <a:latin typeface="raleway" charset="0"/>
            </a:endParaRPr>
          </a:p>
          <a:p>
            <a:r>
              <a:rPr lang="en-US" sz="2800" dirty="0">
                <a:latin typeface="raleway" charset="0"/>
              </a:rPr>
              <a:t>	</a:t>
            </a:r>
            <a:r>
              <a:rPr lang="en-US" sz="2800" dirty="0" smtClean="0">
                <a:latin typeface="raleway" charset="0"/>
              </a:rPr>
              <a:t>45</a:t>
            </a:r>
            <a:r>
              <a:rPr lang="en-US" sz="2800" dirty="0">
                <a:latin typeface="raleway" charset="0"/>
              </a:rPr>
              <a:t> That's the way it is with Christ. See? We've got to be so in love with Him, till when we ask for something, and He doesn't give it to us, that doesn't shake us a bit</a:t>
            </a:r>
            <a:r>
              <a:rPr lang="en-US" sz="2800" dirty="0" smtClean="0">
                <a:latin typeface="raleway" charset="0"/>
              </a:rPr>
              <a:t>. </a:t>
            </a:r>
            <a:r>
              <a:rPr lang="en-US" sz="2800" dirty="0">
                <a:latin typeface="raleway" charset="0"/>
              </a:rPr>
              <a:t>Why? And the only way you can do that, is to become partakers of His Divine nature, then you'll understand the reason He can't give it to you</a:t>
            </a:r>
            <a:r>
              <a:rPr lang="en-US" sz="2800" dirty="0" smtClean="0">
                <a:latin typeface="raleway" charset="0"/>
              </a:rPr>
              <a:t>.</a:t>
            </a:r>
            <a:r>
              <a:rPr lang="en-US" sz="2800" dirty="0"/>
              <a:t/>
            </a:r>
            <a:br>
              <a:rPr lang="en-US" sz="2800" dirty="0"/>
            </a:br>
            <a:r>
              <a:rPr lang="en-US" sz="2800" dirty="0">
                <a:latin typeface="raleway" charset="0"/>
              </a:rPr>
              <a:t>  </a:t>
            </a:r>
            <a:r>
              <a:rPr lang="en-US" sz="2800" dirty="0" smtClean="0">
                <a:latin typeface="raleway" charset="0"/>
              </a:rPr>
              <a:t>														</a:t>
            </a:r>
            <a:r>
              <a:rPr lang="en-US" sz="2800" dirty="0">
                <a:latin typeface="raleway" charset="0"/>
              </a:rPr>
              <a:t> </a:t>
            </a:r>
            <a:r>
              <a:rPr lang="en-US" sz="2800" dirty="0" smtClean="0">
                <a:latin typeface="raleway" charset="0"/>
              </a:rPr>
              <a:t>62-1014</a:t>
            </a:r>
            <a:endParaRPr lang="en-US" sz="2800" dirty="0"/>
          </a:p>
        </p:txBody>
      </p:sp>
      <p:sp>
        <p:nvSpPr>
          <p:cNvPr id="3" name="Date Placeholder 2"/>
          <p:cNvSpPr>
            <a:spLocks noGrp="1"/>
          </p:cNvSpPr>
          <p:nvPr>
            <p:ph type="dt" sz="half" idx="10"/>
          </p:nvPr>
        </p:nvSpPr>
        <p:spPr/>
        <p:txBody>
          <a:bodyPr/>
          <a:lstStyle/>
          <a:p>
            <a:r>
              <a:rPr lang="en-US" smtClean="0"/>
              <a:t>11/12/17</a:t>
            </a:r>
            <a:endParaRPr lang="en-US" dirty="0"/>
          </a:p>
        </p:txBody>
      </p:sp>
      <p:sp>
        <p:nvSpPr>
          <p:cNvPr id="4" name="Footer Placeholder 3"/>
          <p:cNvSpPr>
            <a:spLocks noGrp="1"/>
          </p:cNvSpPr>
          <p:nvPr>
            <p:ph type="ftr" sz="quarter" idx="11"/>
          </p:nvPr>
        </p:nvSpPr>
        <p:spPr/>
        <p:txBody>
          <a:bodyPr/>
          <a:lstStyle/>
          <a:p>
            <a:r>
              <a:rPr lang="en-US" smtClean="0"/>
              <a:t>Why?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95690767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287" y="130629"/>
            <a:ext cx="8670470" cy="5886050"/>
          </a:xfrm>
          <a:prstGeom prst="rect">
            <a:avLst/>
          </a:prstGeom>
        </p:spPr>
        <p:txBody>
          <a:bodyPr wrap="square">
            <a:spAutoFit/>
          </a:bodyPr>
          <a:lstStyle/>
          <a:p>
            <a:r>
              <a:rPr lang="en-US" sz="4400" b="1" dirty="0"/>
              <a:t>I CORINTHIANS </a:t>
            </a:r>
            <a:r>
              <a:rPr lang="en-US" sz="4400" b="1" dirty="0" smtClean="0"/>
              <a:t>7:38</a:t>
            </a:r>
          </a:p>
          <a:p>
            <a:r>
              <a:rPr lang="en-US" sz="3600" dirty="0"/>
              <a:t>	</a:t>
            </a:r>
            <a:r>
              <a:rPr lang="en-US" sz="3600" i="1" dirty="0" smtClean="0"/>
              <a:t>So </a:t>
            </a:r>
            <a:r>
              <a:rPr lang="en-US" sz="3600" i="1" dirty="0"/>
              <a:t>then he that </a:t>
            </a:r>
            <a:r>
              <a:rPr lang="en-US" sz="3600" i="1" dirty="0" err="1"/>
              <a:t>giveth</a:t>
            </a:r>
            <a:r>
              <a:rPr lang="en-US" sz="3600" i="1" dirty="0"/>
              <a:t> her in marriage doeth well; but he that </a:t>
            </a:r>
            <a:r>
              <a:rPr lang="en-US" sz="3600" i="1" dirty="0" err="1"/>
              <a:t>giveth</a:t>
            </a:r>
            <a:r>
              <a:rPr lang="en-US" sz="3600" i="1" dirty="0"/>
              <a:t> her not in marriage doeth better. </a:t>
            </a:r>
            <a:r>
              <a:rPr lang="en-US" sz="3600" i="1" dirty="0" smtClean="0"/>
              <a:t>39 The </a:t>
            </a:r>
            <a:r>
              <a:rPr lang="en-US" sz="3600" i="1" dirty="0"/>
              <a:t>wife is bound by the law as long as her husband </a:t>
            </a:r>
            <a:r>
              <a:rPr lang="en-US" sz="3600" i="1" dirty="0" err="1"/>
              <a:t>liveth</a:t>
            </a:r>
            <a:r>
              <a:rPr lang="en-US" sz="3600" i="1" dirty="0"/>
              <a:t>; but if her husband be dead, she is at liberty to be married to whom she will; </a:t>
            </a:r>
            <a:r>
              <a:rPr lang="en-US" sz="3600" i="1" dirty="0">
                <a:solidFill>
                  <a:srgbClr val="FFFF00"/>
                </a:solidFill>
              </a:rPr>
              <a:t>only in </a:t>
            </a:r>
            <a:r>
              <a:rPr lang="en-US" sz="3600" i="1" dirty="0" smtClean="0">
                <a:solidFill>
                  <a:srgbClr val="FFFF00"/>
                </a:solidFill>
              </a:rPr>
              <a:t>the Lord. </a:t>
            </a:r>
            <a:r>
              <a:rPr lang="en-US" sz="3600" i="1" dirty="0" smtClean="0"/>
              <a:t>40 But </a:t>
            </a:r>
            <a:r>
              <a:rPr lang="en-US" sz="3600" i="1" dirty="0"/>
              <a:t>she is happier if she so abide, after my judgment: and I think also that I have the Spirit of God. </a:t>
            </a:r>
          </a:p>
        </p:txBody>
      </p:sp>
      <p:sp>
        <p:nvSpPr>
          <p:cNvPr id="3" name="Date Placeholder 2"/>
          <p:cNvSpPr>
            <a:spLocks noGrp="1"/>
          </p:cNvSpPr>
          <p:nvPr>
            <p:ph type="dt" sz="half" idx="10"/>
          </p:nvPr>
        </p:nvSpPr>
        <p:spPr/>
        <p:txBody>
          <a:bodyPr/>
          <a:lstStyle/>
          <a:p>
            <a:r>
              <a:rPr lang="en-US" smtClean="0"/>
              <a:t>11/12/17</a:t>
            </a:r>
            <a:endParaRPr lang="en-US" dirty="0"/>
          </a:p>
        </p:txBody>
      </p:sp>
      <p:sp>
        <p:nvSpPr>
          <p:cNvPr id="4" name="Footer Placeholder 3"/>
          <p:cNvSpPr>
            <a:spLocks noGrp="1"/>
          </p:cNvSpPr>
          <p:nvPr>
            <p:ph type="ftr" sz="quarter" idx="11"/>
          </p:nvPr>
        </p:nvSpPr>
        <p:spPr/>
        <p:txBody>
          <a:bodyPr/>
          <a:lstStyle/>
          <a:p>
            <a:r>
              <a:rPr lang="en-US" smtClean="0"/>
              <a:t>Why?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8098297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914" y="212271"/>
            <a:ext cx="8670472" cy="5632311"/>
          </a:xfrm>
          <a:prstGeom prst="rect">
            <a:avLst/>
          </a:prstGeom>
        </p:spPr>
        <p:txBody>
          <a:bodyPr wrap="square">
            <a:spAutoFit/>
          </a:bodyPr>
          <a:lstStyle/>
          <a:p>
            <a:r>
              <a:rPr lang="en-US" sz="3600" dirty="0" smtClean="0">
                <a:solidFill>
                  <a:srgbClr val="FFFF00"/>
                </a:solidFill>
              </a:rPr>
              <a:t>Def</a:t>
            </a:r>
            <a:r>
              <a:rPr lang="en-US" sz="3600" dirty="0" smtClean="0">
                <a:solidFill>
                  <a:srgbClr val="FFFF00"/>
                </a:solidFill>
              </a:rPr>
              <a:t>: </a:t>
            </a:r>
            <a:r>
              <a:rPr lang="en-US" sz="3600" dirty="0" smtClean="0">
                <a:solidFill>
                  <a:srgbClr val="FFFF00"/>
                </a:solidFill>
              </a:rPr>
              <a:t>Infatuation</a:t>
            </a:r>
          </a:p>
          <a:p>
            <a:r>
              <a:rPr lang="en-US" sz="3600" dirty="0">
                <a:solidFill>
                  <a:srgbClr val="FFFF00"/>
                </a:solidFill>
              </a:rPr>
              <a:t>	</a:t>
            </a:r>
            <a:r>
              <a:rPr lang="en-US" sz="3600" dirty="0" smtClean="0"/>
              <a:t>An </a:t>
            </a:r>
            <a:r>
              <a:rPr lang="en-US" sz="3600" dirty="0" smtClean="0"/>
              <a:t>extreme </a:t>
            </a:r>
            <a:r>
              <a:rPr lang="en-US" sz="3600" dirty="0"/>
              <a:t>energy, </a:t>
            </a:r>
            <a:r>
              <a:rPr lang="en-US" sz="3600" dirty="0" smtClean="0"/>
              <a:t>hyperactivity </a:t>
            </a:r>
            <a:r>
              <a:rPr lang="en-US" sz="3600" dirty="0"/>
              <a:t>and sleeplessness. One or both partners develops a goal-oriented fixation on winning the beloved. Y</a:t>
            </a:r>
            <a:r>
              <a:rPr lang="en-US" sz="3600" dirty="0" smtClean="0"/>
              <a:t>ou’re </a:t>
            </a:r>
            <a:r>
              <a:rPr lang="en-US" sz="3600" dirty="0"/>
              <a:t>so focused on getting and keeping the person, you don’t have any neurological energy left over to think, are they worth getting? Are they worth keeping? It’s just, I want to get the goal.</a:t>
            </a:r>
          </a:p>
        </p:txBody>
      </p:sp>
      <p:sp>
        <p:nvSpPr>
          <p:cNvPr id="3" name="Date Placeholder 2"/>
          <p:cNvSpPr>
            <a:spLocks noGrp="1"/>
          </p:cNvSpPr>
          <p:nvPr>
            <p:ph type="dt" sz="half" idx="10"/>
          </p:nvPr>
        </p:nvSpPr>
        <p:spPr/>
        <p:txBody>
          <a:bodyPr/>
          <a:lstStyle/>
          <a:p>
            <a:r>
              <a:rPr lang="en-US" smtClean="0"/>
              <a:t>11/12/17</a:t>
            </a:r>
            <a:endParaRPr lang="en-US" dirty="0"/>
          </a:p>
        </p:txBody>
      </p:sp>
      <p:sp>
        <p:nvSpPr>
          <p:cNvPr id="4" name="Footer Placeholder 3"/>
          <p:cNvSpPr>
            <a:spLocks noGrp="1"/>
          </p:cNvSpPr>
          <p:nvPr>
            <p:ph type="ftr" sz="quarter" idx="11"/>
          </p:nvPr>
        </p:nvSpPr>
        <p:spPr/>
        <p:txBody>
          <a:bodyPr/>
          <a:lstStyle/>
          <a:p>
            <a:r>
              <a:rPr lang="en-US" smtClean="0"/>
              <a:t>Why?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119607191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957" y="195943"/>
            <a:ext cx="8768443" cy="5632311"/>
          </a:xfrm>
          <a:prstGeom prst="rect">
            <a:avLst/>
          </a:prstGeom>
        </p:spPr>
        <p:txBody>
          <a:bodyPr wrap="square">
            <a:spAutoFit/>
          </a:bodyPr>
          <a:lstStyle/>
          <a:p>
            <a:r>
              <a:rPr lang="en-US" sz="2800" dirty="0" smtClean="0">
                <a:latin typeface="Georgia" charset="0"/>
              </a:rPr>
              <a:t>	</a:t>
            </a:r>
            <a:r>
              <a:rPr lang="en-US" sz="3000" dirty="0" smtClean="0">
                <a:latin typeface="Georgia" charset="0"/>
              </a:rPr>
              <a:t>If </a:t>
            </a:r>
            <a:r>
              <a:rPr lang="en-US" sz="3000" dirty="0">
                <a:latin typeface="Georgia" charset="0"/>
              </a:rPr>
              <a:t>people challenge you, that tends to draw you closer together. </a:t>
            </a:r>
            <a:r>
              <a:rPr lang="en-US" sz="3000" dirty="0">
                <a:solidFill>
                  <a:srgbClr val="FFFF00"/>
                </a:solidFill>
                <a:latin typeface="Georgia" charset="0"/>
              </a:rPr>
              <a:t>You become emotionally dependent on the relationship. </a:t>
            </a:r>
            <a:r>
              <a:rPr lang="en-US" sz="3000" dirty="0">
                <a:latin typeface="Georgia" charset="0"/>
              </a:rPr>
              <a:t>You reorder daily priorities so that you can always be together. Y</a:t>
            </a:r>
            <a:r>
              <a:rPr lang="en-US" sz="3000" dirty="0" smtClean="0">
                <a:latin typeface="Georgia" charset="0"/>
              </a:rPr>
              <a:t>ou </a:t>
            </a:r>
            <a:r>
              <a:rPr lang="en-US" sz="3000" dirty="0">
                <a:latin typeface="Georgia" charset="0"/>
              </a:rPr>
              <a:t>think about this person to an obsessive degree. You might have known them for only </a:t>
            </a:r>
            <a:r>
              <a:rPr lang="en-US" sz="3000" dirty="0" smtClean="0">
                <a:latin typeface="Georgia" charset="0"/>
              </a:rPr>
              <a:t>a </a:t>
            </a:r>
            <a:r>
              <a:rPr lang="en-US" sz="3000" dirty="0">
                <a:latin typeface="Georgia" charset="0"/>
              </a:rPr>
              <a:t>few weeks, but you can’t get them out of your mind. </a:t>
            </a:r>
            <a:r>
              <a:rPr lang="en-US" sz="3000" dirty="0" smtClean="0">
                <a:latin typeface="Georgia" charset="0"/>
              </a:rPr>
              <a:t>You want </a:t>
            </a:r>
            <a:r>
              <a:rPr lang="en-US" sz="3000" dirty="0">
                <a:latin typeface="Georgia" charset="0"/>
              </a:rPr>
              <a:t>to be with them the entire time.</a:t>
            </a:r>
          </a:p>
          <a:p>
            <a:r>
              <a:rPr lang="en-US" sz="3000" dirty="0" smtClean="0">
                <a:latin typeface="Georgia" charset="0"/>
              </a:rPr>
              <a:t>	So</a:t>
            </a:r>
            <a:r>
              <a:rPr lang="en-US" sz="3000" dirty="0">
                <a:latin typeface="Georgia" charset="0"/>
              </a:rPr>
              <a:t>, it </a:t>
            </a:r>
            <a:r>
              <a:rPr lang="en-US" sz="3000" dirty="0" smtClean="0">
                <a:latin typeface="Georgia" charset="0"/>
              </a:rPr>
              <a:t>basically</a:t>
            </a:r>
            <a:r>
              <a:rPr lang="en-US" sz="3000" dirty="0">
                <a:latin typeface="Georgia" charset="0"/>
              </a:rPr>
              <a:t>, takes over your neurological processing. It takes over your mental thoughts and you become obsessed with this person. And </a:t>
            </a:r>
            <a:r>
              <a:rPr lang="en-US" sz="3000" dirty="0" smtClean="0">
                <a:latin typeface="Georgia" charset="0"/>
              </a:rPr>
              <a:t>it </a:t>
            </a:r>
            <a:r>
              <a:rPr lang="en-US" sz="3000" dirty="0">
                <a:latin typeface="Georgia" charset="0"/>
              </a:rPr>
              <a:t>makes you feel desperate, fearful and clingy.</a:t>
            </a:r>
            <a:endParaRPr lang="en-US" sz="3000" b="0" i="0" dirty="0">
              <a:effectLst/>
              <a:latin typeface="Georgia" charset="0"/>
            </a:endParaRPr>
          </a:p>
        </p:txBody>
      </p:sp>
      <p:sp>
        <p:nvSpPr>
          <p:cNvPr id="3" name="Date Placeholder 2"/>
          <p:cNvSpPr>
            <a:spLocks noGrp="1"/>
          </p:cNvSpPr>
          <p:nvPr>
            <p:ph type="dt" sz="half" idx="10"/>
          </p:nvPr>
        </p:nvSpPr>
        <p:spPr/>
        <p:txBody>
          <a:bodyPr/>
          <a:lstStyle/>
          <a:p>
            <a:r>
              <a:rPr lang="en-US" smtClean="0"/>
              <a:t>11/12/17</a:t>
            </a:r>
            <a:endParaRPr lang="en-US" dirty="0"/>
          </a:p>
        </p:txBody>
      </p:sp>
      <p:sp>
        <p:nvSpPr>
          <p:cNvPr id="4" name="Footer Placeholder 3"/>
          <p:cNvSpPr>
            <a:spLocks noGrp="1"/>
          </p:cNvSpPr>
          <p:nvPr>
            <p:ph type="ftr" sz="quarter" idx="11"/>
          </p:nvPr>
        </p:nvSpPr>
        <p:spPr/>
        <p:txBody>
          <a:bodyPr/>
          <a:lstStyle/>
          <a:p>
            <a:r>
              <a:rPr lang="en-US" smtClean="0"/>
              <a:t>Why?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98858224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886" y="326571"/>
            <a:ext cx="8294914" cy="4093428"/>
          </a:xfrm>
          <a:prstGeom prst="rect">
            <a:avLst/>
          </a:prstGeom>
        </p:spPr>
        <p:txBody>
          <a:bodyPr wrap="square">
            <a:spAutoFit/>
          </a:bodyPr>
          <a:lstStyle/>
          <a:p>
            <a:r>
              <a:rPr lang="en-US" sz="4400" b="1" dirty="0"/>
              <a:t>JAMES </a:t>
            </a:r>
            <a:r>
              <a:rPr lang="en-US" sz="4400" b="1" dirty="0" smtClean="0"/>
              <a:t>3:1-2</a:t>
            </a:r>
          </a:p>
          <a:p>
            <a:r>
              <a:rPr lang="en-US" sz="3600" i="1" dirty="0"/>
              <a:t>	</a:t>
            </a:r>
            <a:r>
              <a:rPr lang="en-US" sz="3600" i="1" dirty="0" smtClean="0"/>
              <a:t>My </a:t>
            </a:r>
            <a:r>
              <a:rPr lang="en-US" sz="3600" i="1" dirty="0"/>
              <a:t>brethren, be not many masters, knowing that we shall receive the greater condemnation. </a:t>
            </a:r>
            <a:r>
              <a:rPr lang="en-US" sz="3600" i="1" dirty="0" smtClean="0"/>
              <a:t>2 For </a:t>
            </a:r>
            <a:r>
              <a:rPr lang="en-US" sz="3600" i="1" dirty="0"/>
              <a:t>in many things we offend all. If any man offend not in word, the same is a perfect man, and able also to bridle the whole body. </a:t>
            </a:r>
          </a:p>
        </p:txBody>
      </p:sp>
      <p:sp>
        <p:nvSpPr>
          <p:cNvPr id="3" name="Date Placeholder 2"/>
          <p:cNvSpPr>
            <a:spLocks noGrp="1"/>
          </p:cNvSpPr>
          <p:nvPr>
            <p:ph type="dt" sz="half" idx="10"/>
          </p:nvPr>
        </p:nvSpPr>
        <p:spPr/>
        <p:txBody>
          <a:bodyPr/>
          <a:lstStyle/>
          <a:p>
            <a:r>
              <a:rPr lang="en-US" smtClean="0"/>
              <a:t>11/12/17</a:t>
            </a:r>
            <a:endParaRPr lang="en-US" dirty="0"/>
          </a:p>
        </p:txBody>
      </p:sp>
      <p:sp>
        <p:nvSpPr>
          <p:cNvPr id="4" name="Footer Placeholder 3"/>
          <p:cNvSpPr>
            <a:spLocks noGrp="1"/>
          </p:cNvSpPr>
          <p:nvPr>
            <p:ph type="ftr" sz="quarter" idx="11"/>
          </p:nvPr>
        </p:nvSpPr>
        <p:spPr/>
        <p:txBody>
          <a:bodyPr/>
          <a:lstStyle/>
          <a:p>
            <a:r>
              <a:rPr lang="en-US" smtClean="0"/>
              <a:t>Why?</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96092391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741</TotalTime>
  <Words>61</Words>
  <Application>Microsoft Macintosh PowerPoint</Application>
  <PresentationFormat>On-screen Show (4:3)</PresentationFormat>
  <Paragraphs>45</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Cambria</vt:lpstr>
      <vt:lpstr>Georgia</vt:lpstr>
      <vt:lpstr>raleway</vt:lpstr>
      <vt:lpstr>Retrospect</vt:lpstr>
      <vt:lpstr>Why?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Courtship</dc:title>
  <dc:creator>Barry Coffey</dc:creator>
  <cp:lastModifiedBy>Barry Coffey</cp:lastModifiedBy>
  <cp:revision>19</cp:revision>
  <dcterms:created xsi:type="dcterms:W3CDTF">2017-11-12T02:14:38Z</dcterms:created>
  <dcterms:modified xsi:type="dcterms:W3CDTF">2017-11-12T22:03:29Z</dcterms:modified>
</cp:coreProperties>
</file>