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50"/>
  </p:notesMasterIdLst>
  <p:sldIdLst>
    <p:sldId id="322" r:id="rId2"/>
    <p:sldId id="301" r:id="rId3"/>
    <p:sldId id="302" r:id="rId4"/>
    <p:sldId id="284" r:id="rId5"/>
    <p:sldId id="276" r:id="rId6"/>
    <p:sldId id="315" r:id="rId7"/>
    <p:sldId id="332" r:id="rId8"/>
    <p:sldId id="260" r:id="rId9"/>
    <p:sldId id="321" r:id="rId10"/>
    <p:sldId id="316" r:id="rId11"/>
    <p:sldId id="327" r:id="rId12"/>
    <p:sldId id="325" r:id="rId13"/>
    <p:sldId id="339" r:id="rId14"/>
    <p:sldId id="340" r:id="rId15"/>
    <p:sldId id="341" r:id="rId16"/>
    <p:sldId id="342" r:id="rId17"/>
    <p:sldId id="343" r:id="rId18"/>
    <p:sldId id="345" r:id="rId19"/>
    <p:sldId id="346" r:id="rId20"/>
    <p:sldId id="344" r:id="rId21"/>
    <p:sldId id="328" r:id="rId22"/>
    <p:sldId id="329" r:id="rId23"/>
    <p:sldId id="330" r:id="rId24"/>
    <p:sldId id="331" r:id="rId25"/>
    <p:sldId id="333" r:id="rId26"/>
    <p:sldId id="334" r:id="rId27"/>
    <p:sldId id="335" r:id="rId28"/>
    <p:sldId id="304" r:id="rId29"/>
    <p:sldId id="305" r:id="rId30"/>
    <p:sldId id="306" r:id="rId31"/>
    <p:sldId id="336" r:id="rId32"/>
    <p:sldId id="337" r:id="rId33"/>
    <p:sldId id="338" r:id="rId34"/>
    <p:sldId id="261" r:id="rId35"/>
    <p:sldId id="323" r:id="rId36"/>
    <p:sldId id="324" r:id="rId37"/>
    <p:sldId id="272" r:id="rId38"/>
    <p:sldId id="268" r:id="rId39"/>
    <p:sldId id="283" r:id="rId40"/>
    <p:sldId id="273" r:id="rId41"/>
    <p:sldId id="271" r:id="rId42"/>
    <p:sldId id="267" r:id="rId43"/>
    <p:sldId id="310" r:id="rId44"/>
    <p:sldId id="311" r:id="rId45"/>
    <p:sldId id="312" r:id="rId46"/>
    <p:sldId id="266" r:id="rId47"/>
    <p:sldId id="262" r:id="rId48"/>
    <p:sldId id="313" r:id="rId4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6357"/>
    <p:restoredTop sz="94652"/>
  </p:normalViewPr>
  <p:slideViewPr>
    <p:cSldViewPr>
      <p:cViewPr varScale="1">
        <p:scale>
          <a:sx n="133" d="100"/>
          <a:sy n="133" d="100"/>
        </p:scale>
        <p:origin x="1784" y="192"/>
      </p:cViewPr>
      <p:guideLst>
        <p:guide orient="horz" pos="2160"/>
        <p:guide pos="2880"/>
      </p:guideLst>
    </p:cSldViewPr>
  </p:slideViewPr>
  <p:notesTextViewPr>
    <p:cViewPr>
      <p:scale>
        <a:sx n="100" d="100"/>
        <a:sy n="100" d="100"/>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notesMaster" Target="notesMasters/notesMaster1.xml"/><Relationship Id="rId51" Type="http://schemas.openxmlformats.org/officeDocument/2006/relationships/presProps" Target="presProps.xml"/><Relationship Id="rId52" Type="http://schemas.openxmlformats.org/officeDocument/2006/relationships/viewProps" Target="viewProps.xml"/><Relationship Id="rId53" Type="http://schemas.openxmlformats.org/officeDocument/2006/relationships/theme" Target="theme/theme1.xml"/><Relationship Id="rId54"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D526B60-F48D-446D-BE8D-93015023AC3F}" type="datetimeFigureOut">
              <a:rPr lang="en-US" smtClean="0"/>
              <a:pPr/>
              <a:t>11/12/17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B9BE001-6985-4B66-BB5A-5262BBD69D45}" type="slidenum">
              <a:rPr lang="en-US" smtClean="0"/>
              <a:pPr/>
              <a:t>‹#›</a:t>
            </a:fld>
            <a:endParaRPr lang="en-US"/>
          </a:p>
        </p:txBody>
      </p:sp>
    </p:spTree>
    <p:extLst>
      <p:ext uri="{BB962C8B-B14F-4D97-AF65-F5344CB8AC3E}">
        <p14:creationId xmlns:p14="http://schemas.microsoft.com/office/powerpoint/2010/main" val="4121122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5A82BB6-7030-4FDF-B251-07B82B5BC204}" type="slidenum">
              <a:rPr lang="en-US" smtClean="0"/>
              <a:t>1</a:t>
            </a:fld>
            <a:endParaRPr lang="en-US"/>
          </a:p>
        </p:txBody>
      </p:sp>
    </p:spTree>
    <p:extLst>
      <p:ext uri="{BB962C8B-B14F-4D97-AF65-F5344CB8AC3E}">
        <p14:creationId xmlns:p14="http://schemas.microsoft.com/office/powerpoint/2010/main" val="14461699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B9BE001-6985-4B66-BB5A-5262BBD69D45}" type="slidenum">
              <a:rPr lang="en-US" smtClean="0"/>
              <a:pPr/>
              <a:t>15</a:t>
            </a:fld>
            <a:endParaRPr lang="en-US"/>
          </a:p>
        </p:txBody>
      </p:sp>
    </p:spTree>
    <p:extLst>
      <p:ext uri="{BB962C8B-B14F-4D97-AF65-F5344CB8AC3E}">
        <p14:creationId xmlns:p14="http://schemas.microsoft.com/office/powerpoint/2010/main" val="18979957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B9BE001-6985-4B66-BB5A-5262BBD69D45}" type="slidenum">
              <a:rPr lang="en-US" smtClean="0"/>
              <a:pPr/>
              <a:t>16</a:t>
            </a:fld>
            <a:endParaRPr lang="en-US"/>
          </a:p>
        </p:txBody>
      </p:sp>
    </p:spTree>
    <p:extLst>
      <p:ext uri="{BB962C8B-B14F-4D97-AF65-F5344CB8AC3E}">
        <p14:creationId xmlns:p14="http://schemas.microsoft.com/office/powerpoint/2010/main" val="9963304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F1AF7BC-6023-4CCC-93B6-4D9E46485240}" type="slidenum">
              <a:rPr lang="en-US" smtClean="0"/>
              <a:pPr/>
              <a:t>25</a:t>
            </a:fld>
            <a:endParaRPr lang="en-US"/>
          </a:p>
        </p:txBody>
      </p:sp>
    </p:spTree>
    <p:extLst>
      <p:ext uri="{BB962C8B-B14F-4D97-AF65-F5344CB8AC3E}">
        <p14:creationId xmlns:p14="http://schemas.microsoft.com/office/powerpoint/2010/main" val="9779490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F1AF7BC-6023-4CCC-93B6-4D9E46485240}" type="slidenum">
              <a:rPr lang="en-US" smtClean="0"/>
              <a:pPr/>
              <a:t>28</a:t>
            </a:fld>
            <a:endParaRPr lang="en-US"/>
          </a:p>
        </p:txBody>
      </p:sp>
    </p:spTree>
    <p:extLst>
      <p:ext uri="{BB962C8B-B14F-4D97-AF65-F5344CB8AC3E}">
        <p14:creationId xmlns:p14="http://schemas.microsoft.com/office/powerpoint/2010/main" val="17764433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F1AF7BC-6023-4CCC-93B6-4D9E46485240}" type="slidenum">
              <a:rPr lang="en-US" smtClean="0"/>
              <a:pPr/>
              <a:t>29</a:t>
            </a:fld>
            <a:endParaRPr lang="en-US"/>
          </a:p>
        </p:txBody>
      </p:sp>
    </p:spTree>
    <p:extLst>
      <p:ext uri="{BB962C8B-B14F-4D97-AF65-F5344CB8AC3E}">
        <p14:creationId xmlns:p14="http://schemas.microsoft.com/office/powerpoint/2010/main" val="4935899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F1AF7BC-6023-4CCC-93B6-4D9E46485240}" type="slidenum">
              <a:rPr lang="en-US" smtClean="0"/>
              <a:pPr/>
              <a:t>30</a:t>
            </a:fld>
            <a:endParaRPr lang="en-US"/>
          </a:p>
        </p:txBody>
      </p:sp>
    </p:spTree>
    <p:extLst>
      <p:ext uri="{BB962C8B-B14F-4D97-AF65-F5344CB8AC3E}">
        <p14:creationId xmlns:p14="http://schemas.microsoft.com/office/powerpoint/2010/main" val="8662779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F1AF7BC-6023-4CCC-93B6-4D9E46485240}" type="slidenum">
              <a:rPr lang="en-US" smtClean="0"/>
              <a:pPr/>
              <a:t>31</a:t>
            </a:fld>
            <a:endParaRPr lang="en-US"/>
          </a:p>
        </p:txBody>
      </p:sp>
    </p:spTree>
    <p:extLst>
      <p:ext uri="{BB962C8B-B14F-4D97-AF65-F5344CB8AC3E}">
        <p14:creationId xmlns:p14="http://schemas.microsoft.com/office/powerpoint/2010/main" val="9197957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F1AF7BC-6023-4CCC-93B6-4D9E46485240}" type="slidenum">
              <a:rPr lang="en-US" smtClean="0"/>
              <a:pPr/>
              <a:t>32</a:t>
            </a:fld>
            <a:endParaRPr lang="en-US"/>
          </a:p>
        </p:txBody>
      </p:sp>
    </p:spTree>
    <p:extLst>
      <p:ext uri="{BB962C8B-B14F-4D97-AF65-F5344CB8AC3E}">
        <p14:creationId xmlns:p14="http://schemas.microsoft.com/office/powerpoint/2010/main" val="19757520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F1AF7BC-6023-4CCC-93B6-4D9E46485240}" type="slidenum">
              <a:rPr lang="en-US" smtClean="0"/>
              <a:pPr/>
              <a:t>33</a:t>
            </a:fld>
            <a:endParaRPr lang="en-US"/>
          </a:p>
        </p:txBody>
      </p:sp>
    </p:spTree>
    <p:extLst>
      <p:ext uri="{BB962C8B-B14F-4D97-AF65-F5344CB8AC3E}">
        <p14:creationId xmlns:p14="http://schemas.microsoft.com/office/powerpoint/2010/main" val="12376515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B9BE001-6985-4B66-BB5A-5262BBD69D45}" type="slidenum">
              <a:rPr lang="en-US" smtClean="0"/>
              <a:pPr/>
              <a:t>34</a:t>
            </a:fld>
            <a:endParaRPr lang="en-US"/>
          </a:p>
        </p:txBody>
      </p:sp>
    </p:spTree>
    <p:extLst>
      <p:ext uri="{BB962C8B-B14F-4D97-AF65-F5344CB8AC3E}">
        <p14:creationId xmlns:p14="http://schemas.microsoft.com/office/powerpoint/2010/main" val="3180180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B9BE001-6985-4B66-BB5A-5262BBD69D45}" type="slidenum">
              <a:rPr lang="en-US" smtClean="0"/>
              <a:pPr/>
              <a:t>2</a:t>
            </a:fld>
            <a:endParaRPr lang="en-US"/>
          </a:p>
        </p:txBody>
      </p:sp>
    </p:spTree>
    <p:extLst>
      <p:ext uri="{BB962C8B-B14F-4D97-AF65-F5344CB8AC3E}">
        <p14:creationId xmlns:p14="http://schemas.microsoft.com/office/powerpoint/2010/main" val="11164106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B9BE001-6985-4B66-BB5A-5262BBD69D45}" type="slidenum">
              <a:rPr lang="en-US" smtClean="0"/>
              <a:pPr/>
              <a:t>38</a:t>
            </a:fld>
            <a:endParaRPr lang="en-US"/>
          </a:p>
        </p:txBody>
      </p:sp>
    </p:spTree>
    <p:extLst>
      <p:ext uri="{BB962C8B-B14F-4D97-AF65-F5344CB8AC3E}">
        <p14:creationId xmlns:p14="http://schemas.microsoft.com/office/powerpoint/2010/main" val="5441309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B9BE001-6985-4B66-BB5A-5262BBD69D45}" type="slidenum">
              <a:rPr lang="en-US" smtClean="0"/>
              <a:pPr/>
              <a:t>41</a:t>
            </a:fld>
            <a:endParaRPr lang="en-US"/>
          </a:p>
        </p:txBody>
      </p:sp>
    </p:spTree>
    <p:extLst>
      <p:ext uri="{BB962C8B-B14F-4D97-AF65-F5344CB8AC3E}">
        <p14:creationId xmlns:p14="http://schemas.microsoft.com/office/powerpoint/2010/main" val="12238774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B9BE001-6985-4B66-BB5A-5262BBD69D45}" type="slidenum">
              <a:rPr lang="en-US" smtClean="0"/>
              <a:pPr/>
              <a:t>42</a:t>
            </a:fld>
            <a:endParaRPr lang="en-US"/>
          </a:p>
        </p:txBody>
      </p:sp>
    </p:spTree>
    <p:extLst>
      <p:ext uri="{BB962C8B-B14F-4D97-AF65-F5344CB8AC3E}">
        <p14:creationId xmlns:p14="http://schemas.microsoft.com/office/powerpoint/2010/main" val="111040178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F1AF7BC-6023-4CCC-93B6-4D9E46485240}" type="slidenum">
              <a:rPr lang="en-US" smtClean="0"/>
              <a:pPr/>
              <a:t>43</a:t>
            </a:fld>
            <a:endParaRPr lang="en-US"/>
          </a:p>
        </p:txBody>
      </p:sp>
    </p:spTree>
    <p:extLst>
      <p:ext uri="{BB962C8B-B14F-4D97-AF65-F5344CB8AC3E}">
        <p14:creationId xmlns:p14="http://schemas.microsoft.com/office/powerpoint/2010/main" val="84015308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F1AF7BC-6023-4CCC-93B6-4D9E46485240}" type="slidenum">
              <a:rPr lang="en-US" smtClean="0"/>
              <a:pPr/>
              <a:t>44</a:t>
            </a:fld>
            <a:endParaRPr lang="en-US"/>
          </a:p>
        </p:txBody>
      </p:sp>
    </p:spTree>
    <p:extLst>
      <p:ext uri="{BB962C8B-B14F-4D97-AF65-F5344CB8AC3E}">
        <p14:creationId xmlns:p14="http://schemas.microsoft.com/office/powerpoint/2010/main" val="79675885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F1AF7BC-6023-4CCC-93B6-4D9E46485240}" type="slidenum">
              <a:rPr lang="en-US" smtClean="0"/>
              <a:pPr/>
              <a:t>45</a:t>
            </a:fld>
            <a:endParaRPr lang="en-US"/>
          </a:p>
        </p:txBody>
      </p:sp>
    </p:spTree>
    <p:extLst>
      <p:ext uri="{BB962C8B-B14F-4D97-AF65-F5344CB8AC3E}">
        <p14:creationId xmlns:p14="http://schemas.microsoft.com/office/powerpoint/2010/main" val="174481493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B9BE001-6985-4B66-BB5A-5262BBD69D45}" type="slidenum">
              <a:rPr lang="en-US" smtClean="0"/>
              <a:pPr/>
              <a:t>46</a:t>
            </a:fld>
            <a:endParaRPr lang="en-US"/>
          </a:p>
        </p:txBody>
      </p:sp>
    </p:spTree>
    <p:extLst>
      <p:ext uri="{BB962C8B-B14F-4D97-AF65-F5344CB8AC3E}">
        <p14:creationId xmlns:p14="http://schemas.microsoft.com/office/powerpoint/2010/main" val="111624722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B9BE001-6985-4B66-BB5A-5262BBD69D45}" type="slidenum">
              <a:rPr lang="en-US" smtClean="0"/>
              <a:pPr/>
              <a:t>47</a:t>
            </a:fld>
            <a:endParaRPr lang="en-US"/>
          </a:p>
        </p:txBody>
      </p:sp>
    </p:spTree>
    <p:extLst>
      <p:ext uri="{BB962C8B-B14F-4D97-AF65-F5344CB8AC3E}">
        <p14:creationId xmlns:p14="http://schemas.microsoft.com/office/powerpoint/2010/main" val="35000399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F1AF7BC-6023-4CCC-93B6-4D9E46485240}" type="slidenum">
              <a:rPr lang="en-US" smtClean="0"/>
              <a:pPr/>
              <a:t>48</a:t>
            </a:fld>
            <a:endParaRPr lang="en-US"/>
          </a:p>
        </p:txBody>
      </p:sp>
    </p:spTree>
    <p:extLst>
      <p:ext uri="{BB962C8B-B14F-4D97-AF65-F5344CB8AC3E}">
        <p14:creationId xmlns:p14="http://schemas.microsoft.com/office/powerpoint/2010/main" val="8551213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F1AF7BC-6023-4CCC-93B6-4D9E46485240}" type="slidenum">
              <a:rPr lang="en-US" smtClean="0"/>
              <a:pPr/>
              <a:t>3</a:t>
            </a:fld>
            <a:endParaRPr lang="en-US"/>
          </a:p>
        </p:txBody>
      </p:sp>
    </p:spTree>
    <p:extLst>
      <p:ext uri="{BB962C8B-B14F-4D97-AF65-F5344CB8AC3E}">
        <p14:creationId xmlns:p14="http://schemas.microsoft.com/office/powerpoint/2010/main" val="10325221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AC9468-29B3-43E5-99B5-BA4A3CBC5B81}" type="slidenum">
              <a:rPr lang="en-US" smtClean="0"/>
              <a:pPr/>
              <a:t>4</a:t>
            </a:fld>
            <a:endParaRPr lang="en-US"/>
          </a:p>
        </p:txBody>
      </p:sp>
    </p:spTree>
    <p:extLst>
      <p:ext uri="{BB962C8B-B14F-4D97-AF65-F5344CB8AC3E}">
        <p14:creationId xmlns:p14="http://schemas.microsoft.com/office/powerpoint/2010/main" val="12164721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B9BE001-6985-4B66-BB5A-5262BBD69D45}" type="slidenum">
              <a:rPr lang="en-US" smtClean="0"/>
              <a:pPr/>
              <a:t>5</a:t>
            </a:fld>
            <a:endParaRPr lang="en-US"/>
          </a:p>
        </p:txBody>
      </p:sp>
    </p:spTree>
    <p:extLst>
      <p:ext uri="{BB962C8B-B14F-4D97-AF65-F5344CB8AC3E}">
        <p14:creationId xmlns:p14="http://schemas.microsoft.com/office/powerpoint/2010/main" val="15165588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F1AF7BC-6023-4CCC-93B6-4D9E46485240}" type="slidenum">
              <a:rPr lang="en-US" smtClean="0"/>
              <a:pPr/>
              <a:t>7</a:t>
            </a:fld>
            <a:endParaRPr lang="en-US"/>
          </a:p>
        </p:txBody>
      </p:sp>
    </p:spTree>
    <p:extLst>
      <p:ext uri="{BB962C8B-B14F-4D97-AF65-F5344CB8AC3E}">
        <p14:creationId xmlns:p14="http://schemas.microsoft.com/office/powerpoint/2010/main" val="15110699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B9BE001-6985-4B66-BB5A-5262BBD69D45}" type="slidenum">
              <a:rPr lang="en-US" smtClean="0"/>
              <a:pPr/>
              <a:t>8</a:t>
            </a:fld>
            <a:endParaRPr lang="en-US"/>
          </a:p>
        </p:txBody>
      </p:sp>
    </p:spTree>
    <p:extLst>
      <p:ext uri="{BB962C8B-B14F-4D97-AF65-F5344CB8AC3E}">
        <p14:creationId xmlns:p14="http://schemas.microsoft.com/office/powerpoint/2010/main" val="14230611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B9BE001-6985-4B66-BB5A-5262BBD69D45}" type="slidenum">
              <a:rPr lang="en-US" smtClean="0"/>
              <a:pPr/>
              <a:t>13</a:t>
            </a:fld>
            <a:endParaRPr lang="en-US"/>
          </a:p>
        </p:txBody>
      </p:sp>
    </p:spTree>
    <p:extLst>
      <p:ext uri="{BB962C8B-B14F-4D97-AF65-F5344CB8AC3E}">
        <p14:creationId xmlns:p14="http://schemas.microsoft.com/office/powerpoint/2010/main" val="6582489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B9BE001-6985-4B66-BB5A-5262BBD69D45}" type="slidenum">
              <a:rPr lang="en-US" smtClean="0"/>
              <a:pPr/>
              <a:t>14</a:t>
            </a:fld>
            <a:endParaRPr lang="en-US"/>
          </a:p>
        </p:txBody>
      </p:sp>
    </p:spTree>
    <p:extLst>
      <p:ext uri="{BB962C8B-B14F-4D97-AF65-F5344CB8AC3E}">
        <p14:creationId xmlns:p14="http://schemas.microsoft.com/office/powerpoint/2010/main" val="2456758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r>
              <a:rPr lang="en-US" smtClean="0"/>
              <a:t>11-12-17</a:t>
            </a:r>
            <a:endParaRPr lang="en-US"/>
          </a:p>
        </p:txBody>
      </p:sp>
      <p:sp>
        <p:nvSpPr>
          <p:cNvPr id="5" name="Footer Placeholder 4"/>
          <p:cNvSpPr>
            <a:spLocks noGrp="1"/>
          </p:cNvSpPr>
          <p:nvPr>
            <p:ph type="ftr" sz="quarter" idx="11"/>
          </p:nvPr>
        </p:nvSpPr>
        <p:spPr/>
        <p:txBody>
          <a:bodyPr/>
          <a:lstStyle/>
          <a:p>
            <a:r>
              <a:rPr lang="en-US" smtClean="0"/>
              <a:t>Wht Do We Believe 9 The Sin Question</a:t>
            </a:r>
            <a:endParaRPr lang="en-US"/>
          </a:p>
        </p:txBody>
      </p:sp>
      <p:sp>
        <p:nvSpPr>
          <p:cNvPr id="6" name="Slide Number Placeholder 5"/>
          <p:cNvSpPr>
            <a:spLocks noGrp="1"/>
          </p:cNvSpPr>
          <p:nvPr>
            <p:ph type="sldNum" sz="quarter" idx="12"/>
          </p:nvPr>
        </p:nvSpPr>
        <p:spPr/>
        <p:txBody>
          <a:bodyPr/>
          <a:lstStyle/>
          <a:p>
            <a:fld id="{2EEEBE0C-1283-4468-8F83-D642339BC5F2}"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11-12-17</a:t>
            </a:r>
            <a:endParaRPr lang="en-US"/>
          </a:p>
        </p:txBody>
      </p:sp>
      <p:sp>
        <p:nvSpPr>
          <p:cNvPr id="5" name="Footer Placeholder 4"/>
          <p:cNvSpPr>
            <a:spLocks noGrp="1"/>
          </p:cNvSpPr>
          <p:nvPr>
            <p:ph type="ftr" sz="quarter" idx="11"/>
          </p:nvPr>
        </p:nvSpPr>
        <p:spPr/>
        <p:txBody>
          <a:bodyPr/>
          <a:lstStyle/>
          <a:p>
            <a:r>
              <a:rPr lang="en-US" smtClean="0"/>
              <a:t>Wht Do We Believe 9 The Sin Question</a:t>
            </a:r>
            <a:endParaRPr lang="en-US"/>
          </a:p>
        </p:txBody>
      </p:sp>
      <p:sp>
        <p:nvSpPr>
          <p:cNvPr id="6" name="Slide Number Placeholder 5"/>
          <p:cNvSpPr>
            <a:spLocks noGrp="1"/>
          </p:cNvSpPr>
          <p:nvPr>
            <p:ph type="sldNum" sz="quarter" idx="12"/>
          </p:nvPr>
        </p:nvSpPr>
        <p:spPr/>
        <p:txBody>
          <a:bodyPr/>
          <a:lstStyle/>
          <a:p>
            <a:fld id="{2EEEBE0C-1283-4468-8F83-D642339BC5F2}"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11-12-17</a:t>
            </a:r>
            <a:endParaRPr lang="en-US"/>
          </a:p>
        </p:txBody>
      </p:sp>
      <p:sp>
        <p:nvSpPr>
          <p:cNvPr id="5" name="Footer Placeholder 4"/>
          <p:cNvSpPr>
            <a:spLocks noGrp="1"/>
          </p:cNvSpPr>
          <p:nvPr>
            <p:ph type="ftr" sz="quarter" idx="11"/>
          </p:nvPr>
        </p:nvSpPr>
        <p:spPr/>
        <p:txBody>
          <a:bodyPr/>
          <a:lstStyle/>
          <a:p>
            <a:r>
              <a:rPr lang="en-US" smtClean="0"/>
              <a:t>Wht Do We Believe 9 The Sin Question</a:t>
            </a:r>
            <a:endParaRPr lang="en-US"/>
          </a:p>
        </p:txBody>
      </p:sp>
      <p:sp>
        <p:nvSpPr>
          <p:cNvPr id="6" name="Slide Number Placeholder 5"/>
          <p:cNvSpPr>
            <a:spLocks noGrp="1"/>
          </p:cNvSpPr>
          <p:nvPr>
            <p:ph type="sldNum" sz="quarter" idx="12"/>
          </p:nvPr>
        </p:nvSpPr>
        <p:spPr/>
        <p:txBody>
          <a:bodyPr/>
          <a:lstStyle/>
          <a:p>
            <a:fld id="{2EEEBE0C-1283-4468-8F83-D642339BC5F2}"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11-12-17</a:t>
            </a:r>
            <a:endParaRPr lang="en-US"/>
          </a:p>
        </p:txBody>
      </p:sp>
      <p:sp>
        <p:nvSpPr>
          <p:cNvPr id="5" name="Footer Placeholder 4"/>
          <p:cNvSpPr>
            <a:spLocks noGrp="1"/>
          </p:cNvSpPr>
          <p:nvPr>
            <p:ph type="ftr" sz="quarter" idx="11"/>
          </p:nvPr>
        </p:nvSpPr>
        <p:spPr/>
        <p:txBody>
          <a:bodyPr/>
          <a:lstStyle/>
          <a:p>
            <a:r>
              <a:rPr lang="en-US" smtClean="0"/>
              <a:t>Wht Do We Believe 9 The Sin Question</a:t>
            </a:r>
            <a:endParaRPr lang="en-US"/>
          </a:p>
        </p:txBody>
      </p:sp>
      <p:sp>
        <p:nvSpPr>
          <p:cNvPr id="6" name="Slide Number Placeholder 5"/>
          <p:cNvSpPr>
            <a:spLocks noGrp="1"/>
          </p:cNvSpPr>
          <p:nvPr>
            <p:ph type="sldNum" sz="quarter" idx="12"/>
          </p:nvPr>
        </p:nvSpPr>
        <p:spPr/>
        <p:txBody>
          <a:bodyPr/>
          <a:lstStyle/>
          <a:p>
            <a:fld id="{2EEEBE0C-1283-4468-8F83-D642339BC5F2}"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11-12-17</a:t>
            </a:r>
            <a:endParaRPr lang="en-US"/>
          </a:p>
        </p:txBody>
      </p:sp>
      <p:sp>
        <p:nvSpPr>
          <p:cNvPr id="5" name="Footer Placeholder 4"/>
          <p:cNvSpPr>
            <a:spLocks noGrp="1"/>
          </p:cNvSpPr>
          <p:nvPr>
            <p:ph type="ftr" sz="quarter" idx="11"/>
          </p:nvPr>
        </p:nvSpPr>
        <p:spPr/>
        <p:txBody>
          <a:bodyPr/>
          <a:lstStyle/>
          <a:p>
            <a:r>
              <a:rPr lang="en-US" smtClean="0"/>
              <a:t>Wht Do We Believe 9 The Sin Question</a:t>
            </a:r>
            <a:endParaRPr lang="en-US"/>
          </a:p>
        </p:txBody>
      </p:sp>
      <p:sp>
        <p:nvSpPr>
          <p:cNvPr id="6" name="Slide Number Placeholder 5"/>
          <p:cNvSpPr>
            <a:spLocks noGrp="1"/>
          </p:cNvSpPr>
          <p:nvPr>
            <p:ph type="sldNum" sz="quarter" idx="12"/>
          </p:nvPr>
        </p:nvSpPr>
        <p:spPr/>
        <p:txBody>
          <a:bodyPr/>
          <a:lstStyle/>
          <a:p>
            <a:fld id="{2EEEBE0C-1283-4468-8F83-D642339BC5F2}"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t>11-12-17</a:t>
            </a:r>
            <a:endParaRPr lang="en-US"/>
          </a:p>
        </p:txBody>
      </p:sp>
      <p:sp>
        <p:nvSpPr>
          <p:cNvPr id="6" name="Footer Placeholder 5"/>
          <p:cNvSpPr>
            <a:spLocks noGrp="1"/>
          </p:cNvSpPr>
          <p:nvPr>
            <p:ph type="ftr" sz="quarter" idx="11"/>
          </p:nvPr>
        </p:nvSpPr>
        <p:spPr/>
        <p:txBody>
          <a:bodyPr/>
          <a:lstStyle/>
          <a:p>
            <a:r>
              <a:rPr lang="en-US" smtClean="0"/>
              <a:t>Wht Do We Believe 9 The Sin Question</a:t>
            </a:r>
            <a:endParaRPr lang="en-US"/>
          </a:p>
        </p:txBody>
      </p:sp>
      <p:sp>
        <p:nvSpPr>
          <p:cNvPr id="7" name="Slide Number Placeholder 6"/>
          <p:cNvSpPr>
            <a:spLocks noGrp="1"/>
          </p:cNvSpPr>
          <p:nvPr>
            <p:ph type="sldNum" sz="quarter" idx="12"/>
          </p:nvPr>
        </p:nvSpPr>
        <p:spPr/>
        <p:txBody>
          <a:bodyPr/>
          <a:lstStyle/>
          <a:p>
            <a:fld id="{2EEEBE0C-1283-4468-8F83-D642339BC5F2}"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t>11-12-17</a:t>
            </a:r>
            <a:endParaRPr lang="en-US"/>
          </a:p>
        </p:txBody>
      </p:sp>
      <p:sp>
        <p:nvSpPr>
          <p:cNvPr id="8" name="Footer Placeholder 7"/>
          <p:cNvSpPr>
            <a:spLocks noGrp="1"/>
          </p:cNvSpPr>
          <p:nvPr>
            <p:ph type="ftr" sz="quarter" idx="11"/>
          </p:nvPr>
        </p:nvSpPr>
        <p:spPr/>
        <p:txBody>
          <a:bodyPr/>
          <a:lstStyle/>
          <a:p>
            <a:r>
              <a:rPr lang="en-US" smtClean="0"/>
              <a:t>Wht Do We Believe 9 The Sin Question</a:t>
            </a:r>
            <a:endParaRPr lang="en-US"/>
          </a:p>
        </p:txBody>
      </p:sp>
      <p:sp>
        <p:nvSpPr>
          <p:cNvPr id="9" name="Slide Number Placeholder 8"/>
          <p:cNvSpPr>
            <a:spLocks noGrp="1"/>
          </p:cNvSpPr>
          <p:nvPr>
            <p:ph type="sldNum" sz="quarter" idx="12"/>
          </p:nvPr>
        </p:nvSpPr>
        <p:spPr/>
        <p:txBody>
          <a:bodyPr/>
          <a:lstStyle/>
          <a:p>
            <a:fld id="{2EEEBE0C-1283-4468-8F83-D642339BC5F2}"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t>11-12-17</a:t>
            </a:r>
            <a:endParaRPr lang="en-US"/>
          </a:p>
        </p:txBody>
      </p:sp>
      <p:sp>
        <p:nvSpPr>
          <p:cNvPr id="4" name="Footer Placeholder 3"/>
          <p:cNvSpPr>
            <a:spLocks noGrp="1"/>
          </p:cNvSpPr>
          <p:nvPr>
            <p:ph type="ftr" sz="quarter" idx="11"/>
          </p:nvPr>
        </p:nvSpPr>
        <p:spPr/>
        <p:txBody>
          <a:bodyPr/>
          <a:lstStyle/>
          <a:p>
            <a:r>
              <a:rPr lang="en-US" smtClean="0"/>
              <a:t>Wht Do We Believe 9 The Sin Question</a:t>
            </a:r>
            <a:endParaRPr lang="en-US"/>
          </a:p>
        </p:txBody>
      </p:sp>
      <p:sp>
        <p:nvSpPr>
          <p:cNvPr id="5" name="Slide Number Placeholder 4"/>
          <p:cNvSpPr>
            <a:spLocks noGrp="1"/>
          </p:cNvSpPr>
          <p:nvPr>
            <p:ph type="sldNum" sz="quarter" idx="12"/>
          </p:nvPr>
        </p:nvSpPr>
        <p:spPr/>
        <p:txBody>
          <a:bodyPr/>
          <a:lstStyle/>
          <a:p>
            <a:fld id="{2EEEBE0C-1283-4468-8F83-D642339BC5F2}"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11-12-17</a:t>
            </a:r>
            <a:endParaRPr lang="en-US"/>
          </a:p>
        </p:txBody>
      </p:sp>
      <p:sp>
        <p:nvSpPr>
          <p:cNvPr id="3" name="Footer Placeholder 2"/>
          <p:cNvSpPr>
            <a:spLocks noGrp="1"/>
          </p:cNvSpPr>
          <p:nvPr>
            <p:ph type="ftr" sz="quarter" idx="11"/>
          </p:nvPr>
        </p:nvSpPr>
        <p:spPr/>
        <p:txBody>
          <a:bodyPr/>
          <a:lstStyle/>
          <a:p>
            <a:r>
              <a:rPr lang="en-US" smtClean="0"/>
              <a:t>Wht Do We Believe 9 The Sin Question</a:t>
            </a:r>
            <a:endParaRPr lang="en-US"/>
          </a:p>
        </p:txBody>
      </p:sp>
      <p:sp>
        <p:nvSpPr>
          <p:cNvPr id="4" name="Slide Number Placeholder 3"/>
          <p:cNvSpPr>
            <a:spLocks noGrp="1"/>
          </p:cNvSpPr>
          <p:nvPr>
            <p:ph type="sldNum" sz="quarter" idx="12"/>
          </p:nvPr>
        </p:nvSpPr>
        <p:spPr/>
        <p:txBody>
          <a:bodyPr/>
          <a:lstStyle/>
          <a:p>
            <a:fld id="{2EEEBE0C-1283-4468-8F83-D642339BC5F2}"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11-12-17</a:t>
            </a:r>
            <a:endParaRPr lang="en-US"/>
          </a:p>
        </p:txBody>
      </p:sp>
      <p:sp>
        <p:nvSpPr>
          <p:cNvPr id="6" name="Footer Placeholder 5"/>
          <p:cNvSpPr>
            <a:spLocks noGrp="1"/>
          </p:cNvSpPr>
          <p:nvPr>
            <p:ph type="ftr" sz="quarter" idx="11"/>
          </p:nvPr>
        </p:nvSpPr>
        <p:spPr/>
        <p:txBody>
          <a:bodyPr/>
          <a:lstStyle/>
          <a:p>
            <a:r>
              <a:rPr lang="en-US" smtClean="0"/>
              <a:t>Wht Do We Believe 9 The Sin Question</a:t>
            </a:r>
            <a:endParaRPr lang="en-US"/>
          </a:p>
        </p:txBody>
      </p:sp>
      <p:sp>
        <p:nvSpPr>
          <p:cNvPr id="7" name="Slide Number Placeholder 6"/>
          <p:cNvSpPr>
            <a:spLocks noGrp="1"/>
          </p:cNvSpPr>
          <p:nvPr>
            <p:ph type="sldNum" sz="quarter" idx="12"/>
          </p:nvPr>
        </p:nvSpPr>
        <p:spPr/>
        <p:txBody>
          <a:bodyPr/>
          <a:lstStyle/>
          <a:p>
            <a:fld id="{2EEEBE0C-1283-4468-8F83-D642339BC5F2}"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11-12-17</a:t>
            </a:r>
            <a:endParaRPr lang="en-US"/>
          </a:p>
        </p:txBody>
      </p:sp>
      <p:sp>
        <p:nvSpPr>
          <p:cNvPr id="6" name="Footer Placeholder 5"/>
          <p:cNvSpPr>
            <a:spLocks noGrp="1"/>
          </p:cNvSpPr>
          <p:nvPr>
            <p:ph type="ftr" sz="quarter" idx="11"/>
          </p:nvPr>
        </p:nvSpPr>
        <p:spPr/>
        <p:txBody>
          <a:bodyPr/>
          <a:lstStyle/>
          <a:p>
            <a:r>
              <a:rPr lang="en-US" smtClean="0"/>
              <a:t>Wht Do We Believe 9 The Sin Question</a:t>
            </a:r>
            <a:endParaRPr lang="en-US"/>
          </a:p>
        </p:txBody>
      </p:sp>
      <p:sp>
        <p:nvSpPr>
          <p:cNvPr id="7" name="Slide Number Placeholder 6"/>
          <p:cNvSpPr>
            <a:spLocks noGrp="1"/>
          </p:cNvSpPr>
          <p:nvPr>
            <p:ph type="sldNum" sz="quarter" idx="12"/>
          </p:nvPr>
        </p:nvSpPr>
        <p:spPr/>
        <p:txBody>
          <a:bodyPr/>
          <a:lstStyle/>
          <a:p>
            <a:fld id="{2EEEBE0C-1283-4468-8F83-D642339BC5F2}"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11-12-17</a:t>
            </a: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Wht Do We Believe 9 The Sin Question</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EEEBE0C-1283-4468-8F83-D642339BC5F2}"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tif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tiff"/></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tiff"/></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0.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title="intersecting circles">
            <a:extLst/>
          </p:cNvPr>
          <p:cNvGrpSpPr>
            <a:grpSpLocks noGrp="1" noUngrp="1" noRot="1" noChangeAspect="1" noMove="1" noResize="1"/>
          </p:cNvGrpSpPr>
          <p:nvPr>
            <p:extLst/>
          </p:nvPr>
        </p:nvGrpSpPr>
        <p:grpSpPr>
          <a:xfrm>
            <a:off x="866610" y="498348"/>
            <a:ext cx="7426998" cy="5861304"/>
            <a:chOff x="1155481" y="498348"/>
            <a:chExt cx="9902663" cy="5861304"/>
          </a:xfrm>
        </p:grpSpPr>
        <p:sp>
          <p:nvSpPr>
            <p:cNvPr id="9" name="Oval 5">
              <a:extLst/>
            </p:cNvPr>
            <p:cNvSpPr>
              <a:spLocks noChangeArrowheads="1"/>
            </p:cNvSpPr>
            <p:nvPr>
              <p:extLst/>
            </p:nvPr>
          </p:nvSpPr>
          <p:spPr bwMode="auto">
            <a:xfrm>
              <a:off x="1155481" y="498348"/>
              <a:ext cx="5861304" cy="5861304"/>
            </a:xfrm>
            <a:prstGeom prst="ellipse">
              <a:avLst/>
            </a:prstGeom>
            <a:solidFill>
              <a:schemeClr val="accent1">
                <a:alpha val="55000"/>
              </a:schemeClr>
            </a:solidFill>
            <a:ln>
              <a:noFill/>
            </a:ln>
          </p:spPr>
        </p:sp>
        <p:sp>
          <p:nvSpPr>
            <p:cNvPr id="10" name="Oval 9">
              <a:extLst/>
            </p:cNvPr>
            <p:cNvSpPr>
              <a:spLocks noChangeArrowheads="1"/>
            </p:cNvSpPr>
            <p:nvPr>
              <p:extLst/>
            </p:nvPr>
          </p:nvSpPr>
          <p:spPr bwMode="auto">
            <a:xfrm>
              <a:off x="5196840" y="498348"/>
              <a:ext cx="5861304" cy="5861304"/>
            </a:xfrm>
            <a:prstGeom prst="ellipse">
              <a:avLst/>
            </a:prstGeom>
            <a:solidFill>
              <a:schemeClr val="accent1">
                <a:alpha val="55000"/>
              </a:schemeClr>
            </a:solidFill>
            <a:ln>
              <a:noFill/>
            </a:ln>
          </p:spPr>
        </p:sp>
        <p:sp>
          <p:nvSpPr>
            <p:cNvPr id="11" name="Oval 5">
              <a:extLst/>
            </p:cNvPr>
            <p:cNvSpPr>
              <a:spLocks noChangeArrowheads="1"/>
            </p:cNvSpPr>
            <p:nvPr>
              <p:extLst/>
            </p:nvPr>
          </p:nvSpPr>
          <p:spPr bwMode="auto">
            <a:xfrm>
              <a:off x="3165348" y="498348"/>
              <a:ext cx="5861304" cy="5861304"/>
            </a:xfrm>
            <a:prstGeom prst="ellipse">
              <a:avLst/>
            </a:prstGeom>
            <a:solidFill>
              <a:schemeClr val="accent1">
                <a:alpha val="70000"/>
              </a:schemeClr>
            </a:solidFill>
            <a:ln>
              <a:noFill/>
            </a:ln>
          </p:spPr>
        </p:sp>
      </p:grpSp>
      <p:sp>
        <p:nvSpPr>
          <p:cNvPr id="13" name="Rectangle 12" title="ribbon">
            <a:extLst/>
          </p:cNvPr>
          <p:cNvSpPr>
            <a:spLocks noGrp="1" noRot="1" noChangeAspect="1" noMove="1" noResize="1" noEditPoints="1" noAdjustHandles="1" noChangeArrowheads="1" noChangeShapeType="1" noTextEdit="1"/>
          </p:cNvSpPr>
          <p:nvPr>
            <p:extLst/>
          </p:nvPr>
        </p:nvSpPr>
        <p:spPr>
          <a:xfrm>
            <a:off x="0" y="2514600"/>
            <a:ext cx="9144000"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76199" y="3200400"/>
            <a:ext cx="8991600" cy="1381188"/>
          </a:xfrm>
        </p:spPr>
        <p:txBody>
          <a:bodyPr anchor="ctr">
            <a:normAutofit fontScale="90000"/>
          </a:bodyPr>
          <a:lstStyle/>
          <a:p>
            <a:pPr>
              <a:lnSpc>
                <a:spcPct val="90000"/>
              </a:lnSpc>
            </a:pPr>
            <a:r>
              <a:rPr lang="en-US" sz="7300" dirty="0" smtClean="0">
                <a:solidFill>
                  <a:schemeClr val="bg2"/>
                </a:solidFill>
                <a:latin typeface="Cambria" charset="0"/>
                <a:ea typeface="Cambria" charset="0"/>
                <a:cs typeface="Cambria" charset="0"/>
              </a:rPr>
              <a:t>What </a:t>
            </a:r>
            <a:r>
              <a:rPr lang="en-US" sz="7300" i="1" dirty="0" smtClean="0">
                <a:solidFill>
                  <a:schemeClr val="bg2"/>
                </a:solidFill>
                <a:latin typeface="Cambria" charset="0"/>
                <a:ea typeface="Cambria" charset="0"/>
                <a:cs typeface="Cambria" charset="0"/>
              </a:rPr>
              <a:t>Do</a:t>
            </a:r>
            <a:r>
              <a:rPr lang="en-US" sz="7300" dirty="0" smtClean="0">
                <a:solidFill>
                  <a:schemeClr val="bg2"/>
                </a:solidFill>
                <a:latin typeface="Cambria" charset="0"/>
                <a:ea typeface="Cambria" charset="0"/>
                <a:cs typeface="Cambria" charset="0"/>
              </a:rPr>
              <a:t> We Believe?</a:t>
            </a:r>
            <a:r>
              <a:rPr lang="en-US" b="1" dirty="0" smtClean="0">
                <a:solidFill>
                  <a:schemeClr val="bg2"/>
                </a:solidFill>
                <a:latin typeface="Cambria" charset="0"/>
                <a:ea typeface="Cambria" charset="0"/>
                <a:cs typeface="Cambria" charset="0"/>
              </a:rPr>
              <a:t/>
            </a:r>
            <a:br>
              <a:rPr lang="en-US" b="1" dirty="0" smtClean="0">
                <a:solidFill>
                  <a:schemeClr val="bg2"/>
                </a:solidFill>
                <a:latin typeface="Cambria" charset="0"/>
                <a:ea typeface="Cambria" charset="0"/>
                <a:cs typeface="Cambria" charset="0"/>
              </a:rPr>
            </a:br>
            <a:r>
              <a:rPr lang="en-US" b="1" dirty="0" smtClean="0">
                <a:solidFill>
                  <a:schemeClr val="bg2"/>
                </a:solidFill>
                <a:latin typeface="Cambria" charset="0"/>
                <a:ea typeface="Cambria" charset="0"/>
                <a:cs typeface="Cambria" charset="0"/>
              </a:rPr>
              <a:t>Part 9</a:t>
            </a:r>
            <a:br>
              <a:rPr lang="en-US" b="1" dirty="0" smtClean="0">
                <a:solidFill>
                  <a:schemeClr val="bg2"/>
                </a:solidFill>
                <a:latin typeface="Cambria" charset="0"/>
                <a:ea typeface="Cambria" charset="0"/>
                <a:cs typeface="Cambria" charset="0"/>
              </a:rPr>
            </a:br>
            <a:r>
              <a:rPr lang="en-US" sz="2200" i="1" dirty="0">
                <a:solidFill>
                  <a:schemeClr val="bg2"/>
                </a:solidFill>
                <a:latin typeface="Castellar" pitchFamily="18" charset="0"/>
              </a:rPr>
              <a:t/>
            </a:r>
            <a:br>
              <a:rPr lang="en-US" sz="2200" i="1" dirty="0">
                <a:solidFill>
                  <a:schemeClr val="bg2"/>
                </a:solidFill>
                <a:latin typeface="Castellar" pitchFamily="18" charset="0"/>
              </a:rPr>
            </a:br>
            <a:r>
              <a:rPr lang="en-US" sz="4000" dirty="0">
                <a:latin typeface="Georgia" pitchFamily="18" charset="0"/>
              </a:rPr>
              <a:t>The Sin </a:t>
            </a:r>
            <a:r>
              <a:rPr lang="en-US" sz="4000" dirty="0" smtClean="0">
                <a:latin typeface="Georgia" pitchFamily="18" charset="0"/>
              </a:rPr>
              <a:t>Question</a:t>
            </a:r>
            <a:endParaRPr lang="en-US" sz="4000" i="1" dirty="0">
              <a:latin typeface="Castellar" pitchFamily="18" charset="0"/>
            </a:endParaRPr>
          </a:p>
        </p:txBody>
      </p:sp>
      <p:sp>
        <p:nvSpPr>
          <p:cNvPr id="3" name="Subtitle 2"/>
          <p:cNvSpPr>
            <a:spLocks noGrp="1"/>
          </p:cNvSpPr>
          <p:nvPr>
            <p:ph type="subTitle" idx="1"/>
          </p:nvPr>
        </p:nvSpPr>
        <p:spPr>
          <a:xfrm>
            <a:off x="228600" y="5562600"/>
            <a:ext cx="8686799" cy="762000"/>
          </a:xfrm>
        </p:spPr>
        <p:txBody>
          <a:bodyPr>
            <a:noAutofit/>
          </a:bodyPr>
          <a:lstStyle/>
          <a:p>
            <a:r>
              <a:rPr lang="en-US" b="1" dirty="0">
                <a:latin typeface="Cambria" pitchFamily="18" charset="0"/>
              </a:rPr>
              <a:t>ROMANS 3:23</a:t>
            </a:r>
            <a:endParaRPr lang="en-US" dirty="0">
              <a:latin typeface="Cambria" pitchFamily="18" charset="0"/>
            </a:endParaRPr>
          </a:p>
          <a:p>
            <a:r>
              <a:rPr lang="en-US" sz="2400" i="1" dirty="0">
                <a:latin typeface="Cambria" pitchFamily="18" charset="0"/>
              </a:rPr>
              <a:t>   </a:t>
            </a:r>
            <a:r>
              <a:rPr lang="en-US" sz="2800" i="1" dirty="0">
                <a:latin typeface="Cambria" pitchFamily="18" charset="0"/>
              </a:rPr>
              <a:t>For all have sinned, and come short of the glory of God;</a:t>
            </a:r>
            <a:endParaRPr lang="en-US" sz="2800" dirty="0">
              <a:latin typeface="Cambria" pitchFamily="18" charset="0"/>
            </a:endParaRPr>
          </a:p>
          <a:p>
            <a:endParaRPr lang="en-US" sz="2400" dirty="0">
              <a:latin typeface="Cambria" pitchFamily="18" charset="0"/>
            </a:endParaRPr>
          </a:p>
        </p:txBody>
      </p:sp>
    </p:spTree>
    <p:extLst>
      <p:ext uri="{BB962C8B-B14F-4D97-AF65-F5344CB8AC3E}">
        <p14:creationId xmlns:p14="http://schemas.microsoft.com/office/powerpoint/2010/main" val="923374963"/>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11-12-17</a:t>
            </a:r>
            <a:endParaRPr lang="en-US"/>
          </a:p>
        </p:txBody>
      </p:sp>
      <p:sp>
        <p:nvSpPr>
          <p:cNvPr id="3" name="Footer Placeholder 2"/>
          <p:cNvSpPr>
            <a:spLocks noGrp="1"/>
          </p:cNvSpPr>
          <p:nvPr>
            <p:ph type="ftr" sz="quarter" idx="11"/>
          </p:nvPr>
        </p:nvSpPr>
        <p:spPr/>
        <p:txBody>
          <a:bodyPr/>
          <a:lstStyle/>
          <a:p>
            <a:r>
              <a:rPr lang="en-US" smtClean="0"/>
              <a:t>Wht Do We Believe 9 The Sin Question</a:t>
            </a:r>
            <a:endParaRPr lang="en-US"/>
          </a:p>
        </p:txBody>
      </p:sp>
      <p:sp>
        <p:nvSpPr>
          <p:cNvPr id="4" name="Slide Number Placeholder 3"/>
          <p:cNvSpPr>
            <a:spLocks noGrp="1"/>
          </p:cNvSpPr>
          <p:nvPr>
            <p:ph type="sldNum" sz="quarter" idx="12"/>
          </p:nvPr>
        </p:nvSpPr>
        <p:spPr/>
        <p:txBody>
          <a:bodyPr/>
          <a:lstStyle/>
          <a:p>
            <a:fld id="{2EEEBE0C-1283-4468-8F83-D642339BC5F2}" type="slidenum">
              <a:rPr lang="en-US" smtClean="0"/>
              <a:pPr/>
              <a:t>10</a:t>
            </a:fld>
            <a:endParaRPr lang="en-US"/>
          </a:p>
        </p:txBody>
      </p:sp>
      <p:sp>
        <p:nvSpPr>
          <p:cNvPr id="5" name="Rectangle 4"/>
          <p:cNvSpPr/>
          <p:nvPr/>
        </p:nvSpPr>
        <p:spPr>
          <a:xfrm>
            <a:off x="266700" y="228600"/>
            <a:ext cx="8610600" cy="4524315"/>
          </a:xfrm>
          <a:prstGeom prst="rect">
            <a:avLst/>
          </a:prstGeom>
        </p:spPr>
        <p:txBody>
          <a:bodyPr wrap="square">
            <a:spAutoFit/>
          </a:bodyPr>
          <a:lstStyle/>
          <a:p>
            <a:r>
              <a:rPr lang="en-US" sz="4000" b="1" spc="-150" dirty="0" smtClean="0"/>
              <a:t>CONDEMNATION.BY.REPRESENTATION</a:t>
            </a:r>
          </a:p>
          <a:p>
            <a:r>
              <a:rPr lang="en-US" sz="3200" spc="-150" dirty="0"/>
              <a:t>	</a:t>
            </a:r>
            <a:r>
              <a:rPr lang="en-US" sz="3600" dirty="0" smtClean="0"/>
              <a:t>184  Jesus </a:t>
            </a:r>
            <a:r>
              <a:rPr lang="en-US" sz="3600" dirty="0"/>
              <a:t>died that He might breed back. Oh, hallelujah.</a:t>
            </a:r>
            <a:r>
              <a:rPr lang="en-US" sz="3600" dirty="0">
                <a:solidFill>
                  <a:srgbClr val="FF0000"/>
                </a:solidFill>
              </a:rPr>
              <a:t> Only the Blood can do that. </a:t>
            </a:r>
            <a:r>
              <a:rPr lang="en-US" sz="3600" dirty="0"/>
              <a:t>Only through the chemistry of the Blood of Jesus Christ can breed back again a person that won't vary one word from what God said</a:t>
            </a:r>
            <a:r>
              <a:rPr lang="en-US" sz="3600" dirty="0" smtClean="0"/>
              <a:t>.</a:t>
            </a:r>
          </a:p>
          <a:p>
            <a:pPr algn="r"/>
            <a:r>
              <a:rPr lang="en-US" sz="3200" spc="-150" dirty="0"/>
              <a:t>60-1113</a:t>
            </a:r>
          </a:p>
        </p:txBody>
      </p:sp>
    </p:spTree>
    <p:extLst>
      <p:ext uri="{BB962C8B-B14F-4D97-AF65-F5344CB8AC3E}">
        <p14:creationId xmlns:p14="http://schemas.microsoft.com/office/powerpoint/2010/main" val="134053564"/>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11-12-17</a:t>
            </a:r>
            <a:endParaRPr lang="en-US"/>
          </a:p>
        </p:txBody>
      </p:sp>
      <p:sp>
        <p:nvSpPr>
          <p:cNvPr id="3" name="Footer Placeholder 2"/>
          <p:cNvSpPr>
            <a:spLocks noGrp="1"/>
          </p:cNvSpPr>
          <p:nvPr>
            <p:ph type="ftr" sz="quarter" idx="11"/>
          </p:nvPr>
        </p:nvSpPr>
        <p:spPr/>
        <p:txBody>
          <a:bodyPr/>
          <a:lstStyle/>
          <a:p>
            <a:r>
              <a:rPr lang="en-US" smtClean="0"/>
              <a:t>Wht Do We Believe 9 The Sin Question</a:t>
            </a:r>
            <a:endParaRPr lang="en-US"/>
          </a:p>
        </p:txBody>
      </p:sp>
      <p:sp>
        <p:nvSpPr>
          <p:cNvPr id="4" name="Slide Number Placeholder 3"/>
          <p:cNvSpPr>
            <a:spLocks noGrp="1"/>
          </p:cNvSpPr>
          <p:nvPr>
            <p:ph type="sldNum" sz="quarter" idx="12"/>
          </p:nvPr>
        </p:nvSpPr>
        <p:spPr/>
        <p:txBody>
          <a:bodyPr/>
          <a:lstStyle/>
          <a:p>
            <a:fld id="{2EEEBE0C-1283-4468-8F83-D642339BC5F2}" type="slidenum">
              <a:rPr lang="en-US" smtClean="0"/>
              <a:pPr/>
              <a:t>11</a:t>
            </a:fld>
            <a:endParaRPr lang="en-US"/>
          </a:p>
        </p:txBody>
      </p:sp>
      <p:sp>
        <p:nvSpPr>
          <p:cNvPr id="5" name="Rectangle 4"/>
          <p:cNvSpPr/>
          <p:nvPr/>
        </p:nvSpPr>
        <p:spPr>
          <a:xfrm>
            <a:off x="228600" y="152400"/>
            <a:ext cx="8686800" cy="5201424"/>
          </a:xfrm>
          <a:prstGeom prst="rect">
            <a:avLst/>
          </a:prstGeom>
        </p:spPr>
        <p:txBody>
          <a:bodyPr wrap="square">
            <a:spAutoFit/>
          </a:bodyPr>
          <a:lstStyle/>
          <a:p>
            <a:r>
              <a:rPr lang="en-US" sz="4400" b="1" dirty="0"/>
              <a:t>I JOHN </a:t>
            </a:r>
            <a:r>
              <a:rPr lang="en-US" sz="4400" b="1" dirty="0" smtClean="0"/>
              <a:t>1:7-9</a:t>
            </a:r>
            <a:endParaRPr lang="en-US" sz="4400" b="1" dirty="0"/>
          </a:p>
          <a:p>
            <a:r>
              <a:rPr lang="en-US" sz="3200" dirty="0" smtClean="0"/>
              <a:t>	</a:t>
            </a:r>
            <a:r>
              <a:rPr lang="en-US" sz="3600" i="1" dirty="0" smtClean="0"/>
              <a:t>But </a:t>
            </a:r>
            <a:r>
              <a:rPr lang="en-US" sz="3600" i="1" dirty="0"/>
              <a:t>if we walk in the light, as he is in the light, we have fellowship one with another, and </a:t>
            </a:r>
            <a:r>
              <a:rPr lang="en-US" sz="3600" i="1" dirty="0">
                <a:solidFill>
                  <a:srgbClr val="FF0000"/>
                </a:solidFill>
              </a:rPr>
              <a:t>the blood of Jesus Christ </a:t>
            </a:r>
            <a:r>
              <a:rPr lang="en-US" sz="3600" i="1" dirty="0"/>
              <a:t>his Son </a:t>
            </a:r>
            <a:r>
              <a:rPr lang="en-US" sz="3600" i="1" dirty="0" err="1"/>
              <a:t>cleanseth</a:t>
            </a:r>
            <a:r>
              <a:rPr lang="en-US" sz="3600" i="1" dirty="0"/>
              <a:t> us from all sin. </a:t>
            </a:r>
            <a:r>
              <a:rPr lang="en-US" sz="3600" i="1" dirty="0" smtClean="0"/>
              <a:t>8 If </a:t>
            </a:r>
            <a:r>
              <a:rPr lang="en-US" sz="3600" i="1" dirty="0"/>
              <a:t>we say that we have no sin, we deceive ourselves, and the truth is not in us. </a:t>
            </a:r>
            <a:r>
              <a:rPr lang="en-US" sz="3600" i="1" dirty="0" smtClean="0"/>
              <a:t>9 If </a:t>
            </a:r>
            <a:r>
              <a:rPr lang="en-US" sz="3600" i="1" dirty="0"/>
              <a:t>we confess our sins, he is faithful and just to forgive us our sins, and to cleanse us from all unrighteousness. </a:t>
            </a:r>
            <a:endParaRPr lang="en-US" sz="3200" i="1" dirty="0"/>
          </a:p>
        </p:txBody>
      </p:sp>
    </p:spTree>
    <p:extLst>
      <p:ext uri="{BB962C8B-B14F-4D97-AF65-F5344CB8AC3E}">
        <p14:creationId xmlns:p14="http://schemas.microsoft.com/office/powerpoint/2010/main" val="428002443"/>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11-12-17</a:t>
            </a:r>
            <a:endParaRPr lang="en-US"/>
          </a:p>
        </p:txBody>
      </p:sp>
      <p:sp>
        <p:nvSpPr>
          <p:cNvPr id="3" name="Footer Placeholder 2"/>
          <p:cNvSpPr>
            <a:spLocks noGrp="1"/>
          </p:cNvSpPr>
          <p:nvPr>
            <p:ph type="ftr" sz="quarter" idx="11"/>
          </p:nvPr>
        </p:nvSpPr>
        <p:spPr/>
        <p:txBody>
          <a:bodyPr/>
          <a:lstStyle/>
          <a:p>
            <a:r>
              <a:rPr lang="en-US" smtClean="0"/>
              <a:t>Wht Do We Believe 9 The Sin Question</a:t>
            </a:r>
            <a:endParaRPr lang="en-US"/>
          </a:p>
        </p:txBody>
      </p:sp>
      <p:sp>
        <p:nvSpPr>
          <p:cNvPr id="4" name="Slide Number Placeholder 3"/>
          <p:cNvSpPr>
            <a:spLocks noGrp="1"/>
          </p:cNvSpPr>
          <p:nvPr>
            <p:ph type="sldNum" sz="quarter" idx="12"/>
          </p:nvPr>
        </p:nvSpPr>
        <p:spPr/>
        <p:txBody>
          <a:bodyPr/>
          <a:lstStyle/>
          <a:p>
            <a:fld id="{2EEEBE0C-1283-4468-8F83-D642339BC5F2}" type="slidenum">
              <a:rPr lang="en-US" smtClean="0"/>
              <a:pPr/>
              <a:t>12</a:t>
            </a:fld>
            <a:endParaRPr lang="en-US"/>
          </a:p>
        </p:txBody>
      </p:sp>
      <p:pic>
        <p:nvPicPr>
          <p:cNvPr id="5" name="Picture 4"/>
          <p:cNvPicPr>
            <a:picLocks noChangeAspect="1"/>
          </p:cNvPicPr>
          <p:nvPr/>
        </p:nvPicPr>
        <p:blipFill>
          <a:blip r:embed="rId2"/>
          <a:stretch>
            <a:fillRect/>
          </a:stretch>
        </p:blipFill>
        <p:spPr>
          <a:xfrm>
            <a:off x="1757964" y="1447800"/>
            <a:ext cx="5862036" cy="5216893"/>
          </a:xfrm>
          <a:prstGeom prst="rect">
            <a:avLst/>
          </a:prstGeom>
        </p:spPr>
      </p:pic>
      <p:sp>
        <p:nvSpPr>
          <p:cNvPr id="6" name="TextBox 5"/>
          <p:cNvSpPr txBox="1"/>
          <p:nvPr/>
        </p:nvSpPr>
        <p:spPr>
          <a:xfrm>
            <a:off x="990600" y="375355"/>
            <a:ext cx="3917611" cy="1015663"/>
          </a:xfrm>
          <a:prstGeom prst="rect">
            <a:avLst/>
          </a:prstGeom>
          <a:noFill/>
        </p:spPr>
        <p:txBody>
          <a:bodyPr wrap="none" rtlCol="0">
            <a:spAutoFit/>
          </a:bodyPr>
          <a:lstStyle/>
          <a:p>
            <a:r>
              <a:rPr lang="en-US" sz="6000" i="1" dirty="0" smtClean="0"/>
              <a:t>In Christ</a:t>
            </a:r>
            <a:r>
              <a:rPr lang="mr-IN" sz="6000" i="1" dirty="0" smtClean="0"/>
              <a:t>…</a:t>
            </a:r>
            <a:r>
              <a:rPr lang="en-US" sz="6000" i="1" dirty="0" smtClean="0"/>
              <a:t>..</a:t>
            </a:r>
            <a:endParaRPr lang="en-US" sz="6000" i="1" dirty="0"/>
          </a:p>
        </p:txBody>
      </p:sp>
    </p:spTree>
    <p:extLst>
      <p:ext uri="{BB962C8B-B14F-4D97-AF65-F5344CB8AC3E}">
        <p14:creationId xmlns:p14="http://schemas.microsoft.com/office/powerpoint/2010/main" val="646621285"/>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119484"/>
            <a:ext cx="8839200" cy="5755422"/>
          </a:xfrm>
          <a:prstGeom prst="rect">
            <a:avLst/>
          </a:prstGeom>
        </p:spPr>
        <p:txBody>
          <a:bodyPr wrap="square">
            <a:spAutoFit/>
          </a:bodyPr>
          <a:lstStyle/>
          <a:p>
            <a:r>
              <a:rPr lang="en-US" sz="4400" b="1" dirty="0" smtClean="0">
                <a:latin typeface="Cambria" pitchFamily="18" charset="0"/>
              </a:rPr>
              <a:t>ISAIAH 53:10-11</a:t>
            </a:r>
          </a:p>
          <a:p>
            <a:r>
              <a:rPr lang="en-US" sz="3600" i="1" dirty="0">
                <a:latin typeface="Cambria" pitchFamily="18" charset="0"/>
              </a:rPr>
              <a:t>	</a:t>
            </a:r>
            <a:r>
              <a:rPr lang="en-US" sz="3600" i="1" dirty="0" smtClean="0">
                <a:latin typeface="Cambria" pitchFamily="18" charset="0"/>
              </a:rPr>
              <a:t>Yet it pleased the LORD to bruise him; he hath put him to grief: </a:t>
            </a:r>
            <a:r>
              <a:rPr lang="en-US" sz="3600" i="1" dirty="0" smtClean="0">
                <a:solidFill>
                  <a:srgbClr val="FFFF00"/>
                </a:solidFill>
                <a:latin typeface="Cambria" pitchFamily="18" charset="0"/>
              </a:rPr>
              <a:t>when thou shalt make his soul an offering for sin, </a:t>
            </a:r>
            <a:r>
              <a:rPr lang="en-US" sz="3600" i="1" dirty="0" smtClean="0">
                <a:latin typeface="Cambria" pitchFamily="18" charset="0"/>
              </a:rPr>
              <a:t>he shall see his seed, he shall prolong his days, and the pleasure of the LORD shall prosper in his hand. 11 He shall see of the travail of his soul, and shall be satisfied: by his knowledge shall my righteous servant justify many</a:t>
            </a:r>
            <a:r>
              <a:rPr lang="en-US" sz="3600" b="1" i="1" dirty="0" smtClean="0">
                <a:latin typeface="Cambria" pitchFamily="18" charset="0"/>
              </a:rPr>
              <a:t>; </a:t>
            </a:r>
            <a:r>
              <a:rPr lang="en-US" sz="3600" i="1" dirty="0" smtClean="0">
                <a:solidFill>
                  <a:srgbClr val="FFFF00"/>
                </a:solidFill>
                <a:latin typeface="Cambria" pitchFamily="18" charset="0"/>
              </a:rPr>
              <a:t>for he shall bear their iniquities.</a:t>
            </a:r>
            <a:endParaRPr lang="en-US" sz="3600" i="1" dirty="0">
              <a:solidFill>
                <a:srgbClr val="FFFF00"/>
              </a:solidFill>
              <a:latin typeface="Cambria" pitchFamily="18" charset="0"/>
            </a:endParaRPr>
          </a:p>
        </p:txBody>
      </p:sp>
      <p:sp>
        <p:nvSpPr>
          <p:cNvPr id="3" name="Date Placeholder 2"/>
          <p:cNvSpPr>
            <a:spLocks noGrp="1"/>
          </p:cNvSpPr>
          <p:nvPr>
            <p:ph type="dt" sz="half" idx="10"/>
          </p:nvPr>
        </p:nvSpPr>
        <p:spPr/>
        <p:txBody>
          <a:bodyPr/>
          <a:lstStyle/>
          <a:p>
            <a:r>
              <a:rPr lang="en-US" smtClean="0"/>
              <a:t>11-12-17</a:t>
            </a:r>
            <a:endParaRPr lang="en-US"/>
          </a:p>
        </p:txBody>
      </p:sp>
      <p:sp>
        <p:nvSpPr>
          <p:cNvPr id="4" name="Slide Number Placeholder 3"/>
          <p:cNvSpPr>
            <a:spLocks noGrp="1"/>
          </p:cNvSpPr>
          <p:nvPr>
            <p:ph type="sldNum" sz="quarter" idx="12"/>
          </p:nvPr>
        </p:nvSpPr>
        <p:spPr/>
        <p:txBody>
          <a:bodyPr/>
          <a:lstStyle/>
          <a:p>
            <a:fld id="{2EEEBE0C-1283-4468-8F83-D642339BC5F2}" type="slidenum">
              <a:rPr lang="en-US" smtClean="0"/>
              <a:pPr/>
              <a:t>13</a:t>
            </a:fld>
            <a:endParaRPr lang="en-US"/>
          </a:p>
        </p:txBody>
      </p:sp>
      <p:sp>
        <p:nvSpPr>
          <p:cNvPr id="5" name="Footer Placeholder 4"/>
          <p:cNvSpPr>
            <a:spLocks noGrp="1"/>
          </p:cNvSpPr>
          <p:nvPr>
            <p:ph type="ftr" sz="quarter" idx="11"/>
          </p:nvPr>
        </p:nvSpPr>
        <p:spPr/>
        <p:txBody>
          <a:bodyPr/>
          <a:lstStyle/>
          <a:p>
            <a:r>
              <a:rPr lang="en-US" smtClean="0"/>
              <a:t>Wht Do We Believe 9 The Sin Question</a:t>
            </a:r>
            <a:endParaRPr lang="en-US"/>
          </a:p>
        </p:txBody>
      </p:sp>
    </p:spTree>
    <p:extLst>
      <p:ext uri="{BB962C8B-B14F-4D97-AF65-F5344CB8AC3E}">
        <p14:creationId xmlns:p14="http://schemas.microsoft.com/office/powerpoint/2010/main" val="51403979"/>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9" name="Rectangle 1"/>
          <p:cNvSpPr>
            <a:spLocks noChangeArrowheads="1"/>
          </p:cNvSpPr>
          <p:nvPr/>
        </p:nvSpPr>
        <p:spPr bwMode="auto">
          <a:xfrm>
            <a:off x="114300" y="14645"/>
            <a:ext cx="8915400" cy="61247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000" b="1" i="0" u="none" strike="noStrike" cap="none" normalizeH="0" baseline="0" dirty="0" smtClean="0">
                <a:ln>
                  <a:noFill/>
                </a:ln>
                <a:solidFill>
                  <a:schemeClr val="tx1"/>
                </a:solidFill>
                <a:effectLst/>
                <a:latin typeface="Cambria" pitchFamily="18" charset="0"/>
                <a:ea typeface="Calibri" pitchFamily="34" charset="0"/>
                <a:cs typeface="Times New Roman" pitchFamily="18" charset="0"/>
              </a:rPr>
              <a:t>LAW.HAVING.A.SHADOW</a:t>
            </a:r>
            <a:endParaRPr kumimoji="0" lang="en-US" sz="24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3200" b="1" i="0" u="none" strike="noStrike" cap="none" normalizeH="0" baseline="0" dirty="0" smtClean="0">
                <a:ln>
                  <a:noFill/>
                </a:ln>
                <a:solidFill>
                  <a:schemeClr val="tx1"/>
                </a:solidFill>
                <a:effectLst/>
                <a:latin typeface="Cambria" pitchFamily="18" charset="0"/>
                <a:ea typeface="Calibri" pitchFamily="34" charset="0"/>
                <a:cs typeface="Times New Roman" pitchFamily="18" charset="0"/>
              </a:rPr>
              <a:t>	</a:t>
            </a:r>
            <a:r>
              <a:rPr kumimoji="0" lang="en-US" sz="3200" b="0" i="0" u="none" strike="noStrike" cap="none" normalizeH="0" baseline="0" dirty="0" smtClean="0">
                <a:ln>
                  <a:noFill/>
                </a:ln>
                <a:solidFill>
                  <a:schemeClr val="tx1"/>
                </a:solidFill>
                <a:effectLst/>
                <a:latin typeface="Cambria" pitchFamily="18" charset="0"/>
                <a:ea typeface="Calibri" pitchFamily="34" charset="0"/>
                <a:cs typeface="Times New Roman" pitchFamily="18" charset="0"/>
              </a:rPr>
              <a:t>30 </a:t>
            </a:r>
            <a:r>
              <a:rPr kumimoji="0" lang="en-US" sz="3200" b="0" i="0" u="none" strike="noStrike" cap="none" normalizeH="0" dirty="0" smtClean="0">
                <a:ln>
                  <a:noFill/>
                </a:ln>
                <a:solidFill>
                  <a:schemeClr val="tx1"/>
                </a:solidFill>
                <a:effectLst/>
                <a:latin typeface="Cambria" pitchFamily="18" charset="0"/>
                <a:ea typeface="Calibri" pitchFamily="34" charset="0"/>
                <a:cs typeface="Times New Roman" pitchFamily="18" charset="0"/>
              </a:rPr>
              <a:t> I</a:t>
            </a:r>
            <a:r>
              <a:rPr kumimoji="0" lang="en-US" sz="3200" b="0" i="0" u="none" strike="noStrike" cap="none" normalizeH="0" baseline="0" dirty="0" smtClean="0">
                <a:ln>
                  <a:noFill/>
                </a:ln>
                <a:solidFill>
                  <a:schemeClr val="tx1"/>
                </a:solidFill>
                <a:effectLst/>
                <a:latin typeface="Cambria" pitchFamily="18" charset="0"/>
                <a:ea typeface="Calibri" pitchFamily="34" charset="0"/>
                <a:cs typeface="Times New Roman" pitchFamily="18" charset="0"/>
              </a:rPr>
              <a:t>n the Old Testament the believer, maybe committed adultery, told a lie,</a:t>
            </a:r>
            <a:r>
              <a:rPr kumimoji="0" lang="en-US" sz="3200" b="0" i="0" u="none" strike="noStrike" cap="none" normalizeH="0" dirty="0" smtClean="0">
                <a:ln>
                  <a:noFill/>
                </a:ln>
                <a:solidFill>
                  <a:schemeClr val="tx1"/>
                </a:solidFill>
                <a:effectLst/>
                <a:latin typeface="Cambria" pitchFamily="18" charset="0"/>
                <a:ea typeface="Calibri" pitchFamily="34" charset="0"/>
                <a:cs typeface="Times New Roman" pitchFamily="18" charset="0"/>
              </a:rPr>
              <a:t> h</a:t>
            </a:r>
            <a:r>
              <a:rPr kumimoji="0" lang="en-US" sz="3200" b="0" i="0" u="none" strike="noStrike" cap="none" normalizeH="0" baseline="0" dirty="0" smtClean="0">
                <a:ln>
                  <a:noFill/>
                </a:ln>
                <a:solidFill>
                  <a:schemeClr val="tx1"/>
                </a:solidFill>
                <a:effectLst/>
                <a:latin typeface="Cambria" pitchFamily="18" charset="0"/>
                <a:ea typeface="Calibri" pitchFamily="34" charset="0"/>
                <a:cs typeface="Times New Roman" pitchFamily="18" charset="0"/>
              </a:rPr>
              <a:t>e came with a lamb… The first thing, the lamb must be perfect… without a blemish for the sin offering. A lot of people think, "</a:t>
            </a:r>
            <a:r>
              <a:rPr kumimoji="0" lang="en-US" sz="3200" b="0" i="1" u="none" strike="noStrike" cap="none" normalizeH="0" baseline="0" dirty="0" smtClean="0">
                <a:ln>
                  <a:noFill/>
                </a:ln>
                <a:solidFill>
                  <a:schemeClr val="tx1"/>
                </a:solidFill>
                <a:effectLst/>
                <a:latin typeface="Cambria" pitchFamily="18" charset="0"/>
                <a:ea typeface="Calibri" pitchFamily="34" charset="0"/>
                <a:cs typeface="Times New Roman" pitchFamily="18" charset="0"/>
              </a:rPr>
              <a:t>Well, I could be a Christian if I'd just could quit this. If I could just be a better man… a better woman."</a:t>
            </a:r>
            <a:r>
              <a:rPr kumimoji="0" lang="en-US" sz="3200" b="1" i="1" u="none" strike="noStrike" cap="none" normalizeH="0" baseline="0" dirty="0" smtClean="0">
                <a:ln>
                  <a:noFill/>
                </a:ln>
                <a:solidFill>
                  <a:schemeClr val="tx1"/>
                </a:solidFill>
                <a:effectLst/>
                <a:latin typeface="Cambria" pitchFamily="18" charset="0"/>
                <a:ea typeface="Calibri" pitchFamily="34" charset="0"/>
                <a:cs typeface="Times New Roman" pitchFamily="18" charset="0"/>
              </a:rPr>
              <a:t> </a:t>
            </a:r>
            <a:r>
              <a:rPr kumimoji="0" lang="en-US" sz="3200" b="1" i="0" u="none" strike="noStrike" cap="none" normalizeH="0" baseline="0" dirty="0" smtClean="0">
                <a:ln>
                  <a:noFill/>
                </a:ln>
                <a:solidFill>
                  <a:schemeClr val="tx1"/>
                </a:solidFill>
                <a:effectLst/>
                <a:latin typeface="Cambria" pitchFamily="18" charset="0"/>
                <a:ea typeface="Calibri" pitchFamily="34" charset="0"/>
                <a:cs typeface="Times New Roman" pitchFamily="18" charset="0"/>
              </a:rPr>
              <a:t>	</a:t>
            </a:r>
            <a:r>
              <a:rPr kumimoji="0" lang="en-US" sz="3200" i="0" u="none" strike="noStrike" cap="none" normalizeH="0" baseline="0" dirty="0" smtClean="0">
                <a:ln>
                  <a:noFill/>
                </a:ln>
                <a:solidFill>
                  <a:srgbClr val="FFFF00"/>
                </a:solidFill>
                <a:effectLst/>
                <a:latin typeface="Cambria" pitchFamily="18" charset="0"/>
                <a:ea typeface="Calibri" pitchFamily="34" charset="0"/>
                <a:cs typeface="Times New Roman" pitchFamily="18" charset="0"/>
              </a:rPr>
              <a:t>You'll never be better in that estate. You can never get better until something comes in you to make you better, and then you're </a:t>
            </a:r>
            <a:r>
              <a:rPr kumimoji="0" lang="en-US" sz="3200" i="0" u="none" strike="noStrike" cap="none" normalizeH="0" baseline="0" dirty="0" err="1" smtClean="0">
                <a:ln>
                  <a:noFill/>
                </a:ln>
                <a:solidFill>
                  <a:srgbClr val="FFFF00"/>
                </a:solidFill>
                <a:effectLst/>
                <a:latin typeface="Cambria" pitchFamily="18" charset="0"/>
                <a:ea typeface="Calibri" pitchFamily="34" charset="0"/>
                <a:cs typeface="Times New Roman" pitchFamily="18" charset="0"/>
              </a:rPr>
              <a:t>borned</a:t>
            </a:r>
            <a:r>
              <a:rPr kumimoji="0" lang="en-US" sz="3200" i="0" u="none" strike="noStrike" cap="none" normalizeH="0" baseline="0" dirty="0" smtClean="0">
                <a:ln>
                  <a:noFill/>
                </a:ln>
                <a:solidFill>
                  <a:srgbClr val="FFFF00"/>
                </a:solidFill>
                <a:effectLst/>
                <a:latin typeface="Cambria" pitchFamily="18" charset="0"/>
                <a:ea typeface="Calibri" pitchFamily="34" charset="0"/>
                <a:cs typeface="Times New Roman" pitchFamily="18" charset="0"/>
              </a:rPr>
              <a:t> again. You can't do it.</a:t>
            </a:r>
            <a:endParaRPr kumimoji="0" lang="en-US" sz="2000" i="0" u="none" strike="noStrike" cap="none" normalizeH="0" baseline="0" dirty="0" smtClean="0">
              <a:ln>
                <a:noFill/>
              </a:ln>
              <a:solidFill>
                <a:srgbClr val="FFFF00"/>
              </a:solidFill>
              <a:effectLst/>
              <a:latin typeface="Cambria" pitchFamily="18" charset="0"/>
              <a:ea typeface="Calibri" pitchFamily="34" charset="0"/>
              <a:cs typeface="Times New Roman" pitchFamily="18" charset="0"/>
            </a:endParaRPr>
          </a:p>
          <a:p>
            <a:pPr lvl="0" algn="r" eaLnBrk="0" fontAlgn="base" hangingPunct="0">
              <a:spcBef>
                <a:spcPct val="0"/>
              </a:spcBef>
              <a:spcAft>
                <a:spcPct val="0"/>
              </a:spcAft>
            </a:pPr>
            <a:r>
              <a:rPr lang="en-US" sz="3200" dirty="0">
                <a:latin typeface="Cambria" pitchFamily="18" charset="0"/>
                <a:ea typeface="Calibri" pitchFamily="34" charset="0"/>
                <a:cs typeface="Times New Roman" pitchFamily="18" charset="0"/>
              </a:rPr>
              <a:t>54-1203</a:t>
            </a:r>
            <a:endParaRPr kumimoji="0" lang="en-US" sz="3200" i="0" u="none" strike="noStrike" cap="none" normalizeH="0" baseline="0" dirty="0" smtClean="0">
              <a:ln>
                <a:noFill/>
              </a:ln>
              <a:solidFill>
                <a:schemeClr val="tx1"/>
              </a:solidFill>
              <a:effectLst/>
              <a:latin typeface="Arial" pitchFamily="34" charset="0"/>
            </a:endParaRPr>
          </a:p>
        </p:txBody>
      </p:sp>
      <p:sp>
        <p:nvSpPr>
          <p:cNvPr id="3" name="Date Placeholder 2"/>
          <p:cNvSpPr>
            <a:spLocks noGrp="1"/>
          </p:cNvSpPr>
          <p:nvPr>
            <p:ph type="dt" sz="half" idx="10"/>
          </p:nvPr>
        </p:nvSpPr>
        <p:spPr/>
        <p:txBody>
          <a:bodyPr/>
          <a:lstStyle/>
          <a:p>
            <a:r>
              <a:rPr lang="en-US" smtClean="0"/>
              <a:t>11-12-17</a:t>
            </a:r>
            <a:endParaRPr lang="en-US"/>
          </a:p>
        </p:txBody>
      </p:sp>
      <p:sp>
        <p:nvSpPr>
          <p:cNvPr id="4" name="Slide Number Placeholder 3"/>
          <p:cNvSpPr>
            <a:spLocks noGrp="1"/>
          </p:cNvSpPr>
          <p:nvPr>
            <p:ph type="sldNum" sz="quarter" idx="12"/>
          </p:nvPr>
        </p:nvSpPr>
        <p:spPr/>
        <p:txBody>
          <a:bodyPr/>
          <a:lstStyle/>
          <a:p>
            <a:fld id="{2EEEBE0C-1283-4468-8F83-D642339BC5F2}" type="slidenum">
              <a:rPr lang="en-US" smtClean="0"/>
              <a:pPr/>
              <a:t>14</a:t>
            </a:fld>
            <a:endParaRPr lang="en-US"/>
          </a:p>
        </p:txBody>
      </p:sp>
      <p:sp>
        <p:nvSpPr>
          <p:cNvPr id="5" name="Footer Placeholder 4"/>
          <p:cNvSpPr>
            <a:spLocks noGrp="1"/>
          </p:cNvSpPr>
          <p:nvPr>
            <p:ph type="ftr" sz="quarter" idx="11"/>
          </p:nvPr>
        </p:nvSpPr>
        <p:spPr/>
        <p:txBody>
          <a:bodyPr/>
          <a:lstStyle/>
          <a:p>
            <a:r>
              <a:rPr lang="en-US" smtClean="0"/>
              <a:t>Wht Do We Believe 9 The Sin Question</a:t>
            </a:r>
            <a:endParaRPr lang="en-US"/>
          </a:p>
        </p:txBody>
      </p:sp>
    </p:spTree>
    <p:extLst>
      <p:ext uri="{BB962C8B-B14F-4D97-AF65-F5344CB8AC3E}">
        <p14:creationId xmlns:p14="http://schemas.microsoft.com/office/powerpoint/2010/main" val="1501988216"/>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Punched Tape 3"/>
          <p:cNvSpPr/>
          <p:nvPr/>
        </p:nvSpPr>
        <p:spPr>
          <a:xfrm>
            <a:off x="228600" y="2971800"/>
            <a:ext cx="8534400" cy="685800"/>
          </a:xfrm>
          <a:prstGeom prst="flowChartPunchedTap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rPr>
              <a:t>God’s Righteous Requirement</a:t>
            </a:r>
            <a:endParaRPr lang="en-US" sz="2400" b="1" dirty="0">
              <a:solidFill>
                <a:schemeClr val="tx1"/>
              </a:solidFill>
            </a:endParaRPr>
          </a:p>
        </p:txBody>
      </p:sp>
      <p:sp>
        <p:nvSpPr>
          <p:cNvPr id="6" name="TextBox 5"/>
          <p:cNvSpPr txBox="1"/>
          <p:nvPr/>
        </p:nvSpPr>
        <p:spPr>
          <a:xfrm>
            <a:off x="1066800" y="3962400"/>
            <a:ext cx="1510350" cy="707886"/>
          </a:xfrm>
          <a:prstGeom prst="rect">
            <a:avLst/>
          </a:prstGeom>
          <a:noFill/>
        </p:spPr>
        <p:txBody>
          <a:bodyPr wrap="none" rtlCol="0">
            <a:spAutoFit/>
          </a:bodyPr>
          <a:lstStyle/>
          <a:p>
            <a:r>
              <a:rPr lang="en-US" sz="4000" dirty="0" smtClean="0"/>
              <a:t>Sinner</a:t>
            </a:r>
            <a:endParaRPr lang="en-US" sz="4000" dirty="0"/>
          </a:p>
        </p:txBody>
      </p:sp>
      <p:cxnSp>
        <p:nvCxnSpPr>
          <p:cNvPr id="9" name="Straight Arrow Connector 8"/>
          <p:cNvCxnSpPr/>
          <p:nvPr/>
        </p:nvCxnSpPr>
        <p:spPr>
          <a:xfrm rot="5400000" flipH="1" flipV="1">
            <a:off x="2934494" y="5219700"/>
            <a:ext cx="2971006" cy="794"/>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105400" y="533400"/>
            <a:ext cx="3810000" cy="1384995"/>
          </a:xfrm>
          <a:prstGeom prst="rect">
            <a:avLst/>
          </a:prstGeom>
          <a:noFill/>
        </p:spPr>
        <p:txBody>
          <a:bodyPr wrap="square" rtlCol="0">
            <a:spAutoFit/>
          </a:bodyPr>
          <a:lstStyle/>
          <a:p>
            <a:r>
              <a:rPr lang="en-US" sz="2400" i="1" dirty="0" smtClean="0"/>
              <a:t>As it is written, There is none righteous, no, not one:</a:t>
            </a:r>
          </a:p>
          <a:p>
            <a:pPr algn="r"/>
            <a:r>
              <a:rPr lang="en-US" dirty="0" smtClean="0"/>
              <a:t>Romans  3:10</a:t>
            </a:r>
          </a:p>
          <a:p>
            <a:endParaRPr lang="en-US" dirty="0"/>
          </a:p>
        </p:txBody>
      </p:sp>
      <p:sp>
        <p:nvSpPr>
          <p:cNvPr id="7" name="Date Placeholder 6"/>
          <p:cNvSpPr>
            <a:spLocks noGrp="1"/>
          </p:cNvSpPr>
          <p:nvPr>
            <p:ph type="dt" sz="half" idx="10"/>
          </p:nvPr>
        </p:nvSpPr>
        <p:spPr/>
        <p:txBody>
          <a:bodyPr/>
          <a:lstStyle/>
          <a:p>
            <a:r>
              <a:rPr lang="en-US" smtClean="0"/>
              <a:t>11-12-17</a:t>
            </a:r>
            <a:endParaRPr lang="en-US"/>
          </a:p>
        </p:txBody>
      </p:sp>
      <p:sp>
        <p:nvSpPr>
          <p:cNvPr id="10" name="Slide Number Placeholder 9"/>
          <p:cNvSpPr>
            <a:spLocks noGrp="1"/>
          </p:cNvSpPr>
          <p:nvPr>
            <p:ph type="sldNum" sz="quarter" idx="12"/>
          </p:nvPr>
        </p:nvSpPr>
        <p:spPr/>
        <p:txBody>
          <a:bodyPr/>
          <a:lstStyle/>
          <a:p>
            <a:fld id="{2EEEBE0C-1283-4468-8F83-D642339BC5F2}" type="slidenum">
              <a:rPr lang="en-US" smtClean="0"/>
              <a:pPr/>
              <a:t>15</a:t>
            </a:fld>
            <a:endParaRPr lang="en-US"/>
          </a:p>
        </p:txBody>
      </p:sp>
      <p:sp>
        <p:nvSpPr>
          <p:cNvPr id="11" name="Footer Placeholder 10"/>
          <p:cNvSpPr>
            <a:spLocks noGrp="1"/>
          </p:cNvSpPr>
          <p:nvPr>
            <p:ph type="ftr" sz="quarter" idx="11"/>
          </p:nvPr>
        </p:nvSpPr>
        <p:spPr/>
        <p:txBody>
          <a:bodyPr/>
          <a:lstStyle/>
          <a:p>
            <a:r>
              <a:rPr lang="en-US" smtClean="0"/>
              <a:t>Wht Do We Believe 9 The Sin Question</a:t>
            </a:r>
            <a:endParaRPr lang="en-US"/>
          </a:p>
        </p:txBody>
      </p:sp>
    </p:spTree>
    <p:extLst>
      <p:ext uri="{BB962C8B-B14F-4D97-AF65-F5344CB8AC3E}">
        <p14:creationId xmlns:p14="http://schemas.microsoft.com/office/powerpoint/2010/main" val="1610054855"/>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Punched Tape 3"/>
          <p:cNvSpPr/>
          <p:nvPr/>
        </p:nvSpPr>
        <p:spPr>
          <a:xfrm>
            <a:off x="609600" y="2971800"/>
            <a:ext cx="8153400" cy="685800"/>
          </a:xfrm>
          <a:prstGeom prst="flowChartPunchedTap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5" name="TextBox 4"/>
          <p:cNvSpPr txBox="1"/>
          <p:nvPr/>
        </p:nvSpPr>
        <p:spPr>
          <a:xfrm>
            <a:off x="5943600" y="2743200"/>
            <a:ext cx="2696829" cy="738664"/>
          </a:xfrm>
          <a:prstGeom prst="rect">
            <a:avLst/>
          </a:prstGeom>
          <a:noFill/>
        </p:spPr>
        <p:txBody>
          <a:bodyPr wrap="none" rtlCol="0">
            <a:spAutoFit/>
          </a:bodyPr>
          <a:lstStyle/>
          <a:p>
            <a:endParaRPr lang="en-US" dirty="0" smtClean="0"/>
          </a:p>
          <a:p>
            <a:r>
              <a:rPr lang="en-US" sz="2400" dirty="0" smtClean="0">
                <a:latin typeface="Arial Black" pitchFamily="34" charset="0"/>
              </a:rPr>
              <a:t>Blood of Christ</a:t>
            </a:r>
            <a:endParaRPr lang="en-US" sz="2400" dirty="0">
              <a:latin typeface="Arial Black" pitchFamily="34" charset="0"/>
            </a:endParaRPr>
          </a:p>
        </p:txBody>
      </p:sp>
      <p:sp>
        <p:nvSpPr>
          <p:cNvPr id="6" name="TextBox 5"/>
          <p:cNvSpPr txBox="1"/>
          <p:nvPr/>
        </p:nvSpPr>
        <p:spPr>
          <a:xfrm>
            <a:off x="685800" y="3962400"/>
            <a:ext cx="1760418" cy="769441"/>
          </a:xfrm>
          <a:prstGeom prst="rect">
            <a:avLst/>
          </a:prstGeom>
          <a:noFill/>
        </p:spPr>
        <p:txBody>
          <a:bodyPr wrap="none" rtlCol="0">
            <a:spAutoFit/>
          </a:bodyPr>
          <a:lstStyle/>
          <a:p>
            <a:r>
              <a:rPr lang="en-US" sz="4400" dirty="0" smtClean="0"/>
              <a:t>Sinner</a:t>
            </a:r>
            <a:endParaRPr lang="en-US" sz="4400" dirty="0"/>
          </a:p>
        </p:txBody>
      </p:sp>
      <p:sp>
        <p:nvSpPr>
          <p:cNvPr id="7" name="TextBox 6"/>
          <p:cNvSpPr txBox="1"/>
          <p:nvPr/>
        </p:nvSpPr>
        <p:spPr>
          <a:xfrm>
            <a:off x="609600" y="2057400"/>
            <a:ext cx="2723246" cy="769441"/>
          </a:xfrm>
          <a:prstGeom prst="rect">
            <a:avLst/>
          </a:prstGeom>
          <a:noFill/>
        </p:spPr>
        <p:txBody>
          <a:bodyPr wrap="none" rtlCol="0">
            <a:spAutoFit/>
          </a:bodyPr>
          <a:lstStyle/>
          <a:p>
            <a:r>
              <a:rPr lang="en-US" sz="4400" dirty="0" smtClean="0"/>
              <a:t>Redeemed</a:t>
            </a:r>
            <a:endParaRPr lang="en-US" sz="4400" dirty="0"/>
          </a:p>
        </p:txBody>
      </p:sp>
      <p:cxnSp>
        <p:nvCxnSpPr>
          <p:cNvPr id="9" name="Straight Arrow Connector 8"/>
          <p:cNvCxnSpPr/>
          <p:nvPr/>
        </p:nvCxnSpPr>
        <p:spPr>
          <a:xfrm rot="5400000" flipH="1" flipV="1">
            <a:off x="2933700" y="5143500"/>
            <a:ext cx="2971800" cy="1588"/>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rot="5400000" flipH="1" flipV="1">
            <a:off x="3009900" y="1714500"/>
            <a:ext cx="2819400" cy="1588"/>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8" name="Date Placeholder 7"/>
          <p:cNvSpPr>
            <a:spLocks noGrp="1"/>
          </p:cNvSpPr>
          <p:nvPr>
            <p:ph type="dt" sz="half" idx="10"/>
          </p:nvPr>
        </p:nvSpPr>
        <p:spPr/>
        <p:txBody>
          <a:bodyPr/>
          <a:lstStyle/>
          <a:p>
            <a:r>
              <a:rPr lang="en-US" smtClean="0"/>
              <a:t>11-12-17</a:t>
            </a:r>
            <a:endParaRPr lang="en-US"/>
          </a:p>
        </p:txBody>
      </p:sp>
      <p:sp>
        <p:nvSpPr>
          <p:cNvPr id="10" name="Slide Number Placeholder 9"/>
          <p:cNvSpPr>
            <a:spLocks noGrp="1"/>
          </p:cNvSpPr>
          <p:nvPr>
            <p:ph type="sldNum" sz="quarter" idx="12"/>
          </p:nvPr>
        </p:nvSpPr>
        <p:spPr/>
        <p:txBody>
          <a:bodyPr/>
          <a:lstStyle/>
          <a:p>
            <a:fld id="{2EEEBE0C-1283-4468-8F83-D642339BC5F2}" type="slidenum">
              <a:rPr lang="en-US" smtClean="0"/>
              <a:pPr/>
              <a:t>16</a:t>
            </a:fld>
            <a:endParaRPr lang="en-US"/>
          </a:p>
        </p:txBody>
      </p:sp>
      <p:sp>
        <p:nvSpPr>
          <p:cNvPr id="11" name="Footer Placeholder 10"/>
          <p:cNvSpPr>
            <a:spLocks noGrp="1"/>
          </p:cNvSpPr>
          <p:nvPr>
            <p:ph type="ftr" sz="quarter" idx="11"/>
          </p:nvPr>
        </p:nvSpPr>
        <p:spPr/>
        <p:txBody>
          <a:bodyPr/>
          <a:lstStyle/>
          <a:p>
            <a:r>
              <a:rPr lang="en-US" smtClean="0"/>
              <a:t>Wht Do We Believe 9 The Sin Question</a:t>
            </a:r>
            <a:endParaRPr lang="en-US"/>
          </a:p>
        </p:txBody>
      </p:sp>
      <p:sp>
        <p:nvSpPr>
          <p:cNvPr id="12" name="Rectangle 11"/>
          <p:cNvSpPr/>
          <p:nvPr/>
        </p:nvSpPr>
        <p:spPr>
          <a:xfrm>
            <a:off x="4800600" y="228600"/>
            <a:ext cx="4038600" cy="2677656"/>
          </a:xfrm>
          <a:prstGeom prst="rect">
            <a:avLst/>
          </a:prstGeom>
        </p:spPr>
        <p:txBody>
          <a:bodyPr wrap="square">
            <a:spAutoFit/>
          </a:bodyPr>
          <a:lstStyle/>
          <a:p>
            <a:r>
              <a:rPr lang="en-US" sz="2400" b="1" dirty="0" smtClean="0"/>
              <a:t>HEBREWS 9:12</a:t>
            </a:r>
          </a:p>
          <a:p>
            <a:r>
              <a:rPr lang="en-US" sz="2400" dirty="0" smtClean="0"/>
              <a:t>      </a:t>
            </a:r>
            <a:r>
              <a:rPr lang="en-US" sz="2400" i="1" dirty="0" smtClean="0"/>
              <a:t>Neither by the blood of goats and calves, but by his own blood he entered in once into the holy place, having obtained eternal redemption for us. </a:t>
            </a:r>
            <a:endParaRPr lang="en-US" sz="2400" i="1" dirty="0"/>
          </a:p>
        </p:txBody>
      </p:sp>
    </p:spTree>
    <p:extLst>
      <p:ext uri="{BB962C8B-B14F-4D97-AF65-F5344CB8AC3E}">
        <p14:creationId xmlns:p14="http://schemas.microsoft.com/office/powerpoint/2010/main" val="893065957"/>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11-12-17</a:t>
            </a:r>
            <a:endParaRPr lang="en-US"/>
          </a:p>
        </p:txBody>
      </p:sp>
      <p:sp>
        <p:nvSpPr>
          <p:cNvPr id="3" name="Footer Placeholder 2"/>
          <p:cNvSpPr>
            <a:spLocks noGrp="1"/>
          </p:cNvSpPr>
          <p:nvPr>
            <p:ph type="ftr" sz="quarter" idx="11"/>
          </p:nvPr>
        </p:nvSpPr>
        <p:spPr/>
        <p:txBody>
          <a:bodyPr/>
          <a:lstStyle/>
          <a:p>
            <a:r>
              <a:rPr lang="en-US" smtClean="0"/>
              <a:t>Wht Do We Believe 9 The Sin Question</a:t>
            </a:r>
            <a:endParaRPr lang="en-US"/>
          </a:p>
        </p:txBody>
      </p:sp>
      <p:sp>
        <p:nvSpPr>
          <p:cNvPr id="4" name="Slide Number Placeholder 3"/>
          <p:cNvSpPr>
            <a:spLocks noGrp="1"/>
          </p:cNvSpPr>
          <p:nvPr>
            <p:ph type="sldNum" sz="quarter" idx="12"/>
          </p:nvPr>
        </p:nvSpPr>
        <p:spPr/>
        <p:txBody>
          <a:bodyPr/>
          <a:lstStyle/>
          <a:p>
            <a:fld id="{2EEEBE0C-1283-4468-8F83-D642339BC5F2}" type="slidenum">
              <a:rPr lang="en-US" smtClean="0"/>
              <a:pPr/>
              <a:t>17</a:t>
            </a:fld>
            <a:endParaRPr lang="en-US"/>
          </a:p>
        </p:txBody>
      </p:sp>
      <p:sp>
        <p:nvSpPr>
          <p:cNvPr id="5" name="Rectangle 4"/>
          <p:cNvSpPr/>
          <p:nvPr/>
        </p:nvSpPr>
        <p:spPr>
          <a:xfrm>
            <a:off x="228600" y="152399"/>
            <a:ext cx="8686800" cy="6309420"/>
          </a:xfrm>
          <a:prstGeom prst="rect">
            <a:avLst/>
          </a:prstGeom>
        </p:spPr>
        <p:txBody>
          <a:bodyPr wrap="square">
            <a:spAutoFit/>
          </a:bodyPr>
          <a:lstStyle/>
          <a:p>
            <a:r>
              <a:rPr lang="en-US" sz="4000" b="1" dirty="0" smtClean="0"/>
              <a:t>THE.DEITY.OF.JESUS.CHRIST</a:t>
            </a:r>
          </a:p>
          <a:p>
            <a:r>
              <a:rPr lang="en-US" sz="2800" dirty="0"/>
              <a:t>	</a:t>
            </a:r>
            <a:r>
              <a:rPr lang="en-US" sz="2800" dirty="0" smtClean="0"/>
              <a:t>113 And </a:t>
            </a:r>
            <a:r>
              <a:rPr lang="en-US" sz="2800" dirty="0"/>
              <a:t>today God's made a contract, not because you were good, </a:t>
            </a:r>
            <a:r>
              <a:rPr lang="en-US" sz="2800" dirty="0" smtClean="0"/>
              <a:t>because </a:t>
            </a:r>
            <a:r>
              <a:rPr lang="en-US" sz="2800" dirty="0"/>
              <a:t>you joined </a:t>
            </a:r>
            <a:r>
              <a:rPr lang="en-US" sz="2800" dirty="0" smtClean="0"/>
              <a:t>church, been </a:t>
            </a:r>
            <a:r>
              <a:rPr lang="en-US" sz="2800" dirty="0"/>
              <a:t>a good member of society. You can be ever so good; </a:t>
            </a:r>
            <a:r>
              <a:rPr lang="en-US" sz="2800" dirty="0" smtClean="0"/>
              <a:t>live </a:t>
            </a:r>
            <a:r>
              <a:rPr lang="en-US" sz="2800" dirty="0"/>
              <a:t>a clean life</a:t>
            </a:r>
            <a:r>
              <a:rPr lang="en-US" sz="2800" dirty="0" smtClean="0"/>
              <a:t>; </a:t>
            </a:r>
            <a:r>
              <a:rPr lang="en-US" sz="2800" dirty="0"/>
              <a:t>go to church every day</a:t>
            </a:r>
            <a:r>
              <a:rPr lang="en-US" sz="2800" dirty="0" smtClean="0"/>
              <a:t>; </a:t>
            </a:r>
            <a:r>
              <a:rPr lang="en-US" sz="2800" dirty="0"/>
              <a:t>sacrifice every day; </a:t>
            </a:r>
            <a:r>
              <a:rPr lang="en-US" sz="2800" dirty="0" smtClean="0"/>
              <a:t>give </a:t>
            </a:r>
            <a:r>
              <a:rPr lang="en-US" sz="2800" dirty="0"/>
              <a:t>a part of your money</a:t>
            </a:r>
            <a:r>
              <a:rPr lang="en-US" sz="2800" dirty="0" smtClean="0"/>
              <a:t>; </a:t>
            </a:r>
            <a:r>
              <a:rPr lang="en-US" sz="2800" dirty="0"/>
              <a:t>give up all the sins of the world</a:t>
            </a:r>
            <a:r>
              <a:rPr lang="en-US" sz="2800" dirty="0" smtClean="0"/>
              <a:t>, </a:t>
            </a:r>
            <a:r>
              <a:rPr lang="en-US" sz="2800" dirty="0"/>
              <a:t>and live just as true and faithful as you can, and you'll miss heaven just as far as east is from the west</a:t>
            </a:r>
            <a:r>
              <a:rPr lang="en-US" sz="2800" dirty="0" smtClean="0"/>
              <a:t>. </a:t>
            </a:r>
            <a:r>
              <a:rPr lang="en-US" sz="2800" dirty="0">
                <a:solidFill>
                  <a:srgbClr val="FFFF00"/>
                </a:solidFill>
              </a:rPr>
              <a:t>It isn't by goodness that we are saved, but it's by His mercy that we're bought, that God wanted to make sons and daughters. </a:t>
            </a:r>
            <a:r>
              <a:rPr lang="en-US" sz="2800" dirty="0"/>
              <a:t>Goodness never makes them. The Spirit of God makes them. If it wasn't so, He wouldn't have had to send the Holy Ghost</a:t>
            </a:r>
            <a:r>
              <a:rPr lang="en-US" sz="2800" dirty="0" smtClean="0"/>
              <a:t>.</a:t>
            </a:r>
          </a:p>
          <a:p>
            <a:pPr algn="r"/>
            <a:r>
              <a:rPr lang="en-US" sz="2800" dirty="0"/>
              <a:t>49-1225</a:t>
            </a:r>
          </a:p>
        </p:txBody>
      </p:sp>
    </p:spTree>
    <p:extLst>
      <p:ext uri="{BB962C8B-B14F-4D97-AF65-F5344CB8AC3E}">
        <p14:creationId xmlns:p14="http://schemas.microsoft.com/office/powerpoint/2010/main" val="1395306053"/>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11-12-17</a:t>
            </a:r>
            <a:endParaRPr lang="en-US"/>
          </a:p>
        </p:txBody>
      </p:sp>
      <p:sp>
        <p:nvSpPr>
          <p:cNvPr id="3" name="Footer Placeholder 2"/>
          <p:cNvSpPr>
            <a:spLocks noGrp="1"/>
          </p:cNvSpPr>
          <p:nvPr>
            <p:ph type="ftr" sz="quarter" idx="11"/>
          </p:nvPr>
        </p:nvSpPr>
        <p:spPr/>
        <p:txBody>
          <a:bodyPr/>
          <a:lstStyle/>
          <a:p>
            <a:r>
              <a:rPr lang="en-US" smtClean="0"/>
              <a:t>Wht Do We Believe 9 The Sin Question</a:t>
            </a:r>
            <a:endParaRPr lang="en-US"/>
          </a:p>
        </p:txBody>
      </p:sp>
      <p:sp>
        <p:nvSpPr>
          <p:cNvPr id="4" name="Slide Number Placeholder 3"/>
          <p:cNvSpPr>
            <a:spLocks noGrp="1"/>
          </p:cNvSpPr>
          <p:nvPr>
            <p:ph type="sldNum" sz="quarter" idx="12"/>
          </p:nvPr>
        </p:nvSpPr>
        <p:spPr/>
        <p:txBody>
          <a:bodyPr/>
          <a:lstStyle/>
          <a:p>
            <a:fld id="{2EEEBE0C-1283-4468-8F83-D642339BC5F2}" type="slidenum">
              <a:rPr lang="en-US" smtClean="0"/>
              <a:pPr/>
              <a:t>18</a:t>
            </a:fld>
            <a:endParaRPr lang="en-US" dirty="0"/>
          </a:p>
        </p:txBody>
      </p:sp>
      <p:sp>
        <p:nvSpPr>
          <p:cNvPr id="5" name="Rectangle 4"/>
          <p:cNvSpPr/>
          <p:nvPr/>
        </p:nvSpPr>
        <p:spPr>
          <a:xfrm>
            <a:off x="152400" y="76200"/>
            <a:ext cx="8763000" cy="6277154"/>
          </a:xfrm>
          <a:prstGeom prst="rect">
            <a:avLst/>
          </a:prstGeom>
        </p:spPr>
        <p:txBody>
          <a:bodyPr wrap="square">
            <a:spAutoFit/>
          </a:bodyPr>
          <a:lstStyle/>
          <a:p>
            <a:r>
              <a:rPr lang="en-US" sz="4000" b="1" dirty="0" smtClean="0"/>
              <a:t>PROVING.HIS.WORD</a:t>
            </a:r>
          </a:p>
          <a:p>
            <a:r>
              <a:rPr lang="en-US" sz="3200" dirty="0"/>
              <a:t>	</a:t>
            </a:r>
            <a:r>
              <a:rPr lang="en-US" sz="3200" dirty="0" smtClean="0"/>
              <a:t> </a:t>
            </a:r>
            <a:r>
              <a:rPr lang="en-US" sz="3200" dirty="0"/>
              <a:t>264  </a:t>
            </a:r>
            <a:r>
              <a:rPr lang="en-US" sz="3200" dirty="0" smtClean="0"/>
              <a:t>Now</a:t>
            </a:r>
            <a:r>
              <a:rPr lang="en-US" sz="3200" dirty="0"/>
              <a:t>, when I'm praying, God don't see me, He just hears my voice through the Blood of Jesus. </a:t>
            </a:r>
            <a:r>
              <a:rPr lang="en-US" sz="3200" dirty="0" smtClean="0"/>
              <a:t>He </a:t>
            </a:r>
            <a:r>
              <a:rPr lang="en-US" sz="3200" dirty="0"/>
              <a:t>don't see me, He hears my voice. And that Blood there is to represent what I ask</a:t>
            </a:r>
            <a:r>
              <a:rPr lang="en-US" sz="3200" dirty="0" smtClean="0"/>
              <a:t>. </a:t>
            </a:r>
            <a:r>
              <a:rPr lang="en-US" sz="3200" dirty="0"/>
              <a:t>Then He hears my voice, but He sees only the Blood. </a:t>
            </a:r>
            <a:r>
              <a:rPr lang="en-US" sz="3200" dirty="0" smtClean="0"/>
              <a:t>	</a:t>
            </a:r>
            <a:r>
              <a:rPr lang="en-US" sz="3200" dirty="0" smtClean="0">
                <a:solidFill>
                  <a:srgbClr val="FF0000"/>
                </a:solidFill>
              </a:rPr>
              <a:t>See</a:t>
            </a:r>
            <a:r>
              <a:rPr lang="en-US" sz="3200" dirty="0">
                <a:solidFill>
                  <a:srgbClr val="FF0000"/>
                </a:solidFill>
              </a:rPr>
              <a:t>, He don't see me, so I can't be dirty when I'm under the Blood. The Blood cleanses. </a:t>
            </a:r>
            <a:r>
              <a:rPr lang="en-US" sz="3200" dirty="0"/>
              <a:t>See, He's the bumper between me and God, and promised, "</a:t>
            </a:r>
            <a:r>
              <a:rPr lang="en-US" sz="3200" i="1" dirty="0"/>
              <a:t>Ask the Father anything, I'll do it." </a:t>
            </a:r>
            <a:r>
              <a:rPr lang="en-US" sz="3200" dirty="0"/>
              <a:t>Do you believe that to be true</a:t>
            </a:r>
            <a:r>
              <a:rPr lang="en-US" sz="3200" dirty="0" smtClean="0"/>
              <a:t>?</a:t>
            </a:r>
          </a:p>
          <a:p>
            <a:pPr algn="r"/>
            <a:r>
              <a:rPr lang="en-US" sz="3200" dirty="0"/>
              <a:t>64-0816</a:t>
            </a:r>
          </a:p>
        </p:txBody>
      </p:sp>
    </p:spTree>
    <p:extLst>
      <p:ext uri="{BB962C8B-B14F-4D97-AF65-F5344CB8AC3E}">
        <p14:creationId xmlns:p14="http://schemas.microsoft.com/office/powerpoint/2010/main" val="605670539"/>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11-12-17</a:t>
            </a:r>
            <a:endParaRPr lang="en-US"/>
          </a:p>
        </p:txBody>
      </p:sp>
      <p:sp>
        <p:nvSpPr>
          <p:cNvPr id="3" name="Footer Placeholder 2"/>
          <p:cNvSpPr>
            <a:spLocks noGrp="1"/>
          </p:cNvSpPr>
          <p:nvPr>
            <p:ph type="ftr" sz="quarter" idx="11"/>
          </p:nvPr>
        </p:nvSpPr>
        <p:spPr/>
        <p:txBody>
          <a:bodyPr/>
          <a:lstStyle/>
          <a:p>
            <a:r>
              <a:rPr lang="en-US" smtClean="0"/>
              <a:t>Wht Do We Believe 9 The Sin Question</a:t>
            </a:r>
            <a:endParaRPr lang="en-US"/>
          </a:p>
        </p:txBody>
      </p:sp>
      <p:sp>
        <p:nvSpPr>
          <p:cNvPr id="4" name="Slide Number Placeholder 3"/>
          <p:cNvSpPr>
            <a:spLocks noGrp="1"/>
          </p:cNvSpPr>
          <p:nvPr>
            <p:ph type="sldNum" sz="quarter" idx="12"/>
          </p:nvPr>
        </p:nvSpPr>
        <p:spPr/>
        <p:txBody>
          <a:bodyPr/>
          <a:lstStyle/>
          <a:p>
            <a:fld id="{2EEEBE0C-1283-4468-8F83-D642339BC5F2}" type="slidenum">
              <a:rPr lang="en-US" smtClean="0"/>
              <a:pPr/>
              <a:t>19</a:t>
            </a:fld>
            <a:endParaRPr lang="en-US"/>
          </a:p>
        </p:txBody>
      </p:sp>
      <p:sp>
        <p:nvSpPr>
          <p:cNvPr id="5" name="Rectangle 4"/>
          <p:cNvSpPr/>
          <p:nvPr/>
        </p:nvSpPr>
        <p:spPr>
          <a:xfrm>
            <a:off x="228600" y="152400"/>
            <a:ext cx="8763000" cy="6001643"/>
          </a:xfrm>
          <a:prstGeom prst="rect">
            <a:avLst/>
          </a:prstGeom>
        </p:spPr>
        <p:txBody>
          <a:bodyPr wrap="square">
            <a:spAutoFit/>
          </a:bodyPr>
          <a:lstStyle/>
          <a:p>
            <a:r>
              <a:rPr lang="en-US" sz="3200" dirty="0" smtClean="0">
                <a:latin typeface="Cambria" pitchFamily="18" charset="0"/>
              </a:rPr>
              <a:t>	22 Because I'm an heir, I receive it. That's it. We're heir of salvation, heir of the Holy Spirit. </a:t>
            </a:r>
            <a:r>
              <a:rPr lang="en-US" sz="3200" dirty="0" smtClean="0">
                <a:solidFill>
                  <a:srgbClr val="FFFF00"/>
                </a:solidFill>
                <a:latin typeface="Cambria" pitchFamily="18" charset="0"/>
              </a:rPr>
              <a:t>I'm an heir, because Jesus paid the price. Nothing I had to do, I just fell heir to it. </a:t>
            </a:r>
            <a:r>
              <a:rPr lang="en-US" sz="3200" dirty="0" smtClean="0">
                <a:latin typeface="Cambria" pitchFamily="18" charset="0"/>
              </a:rPr>
              <a:t>I'm healed, because I'm an heir to it. My diseases are gone; my afflictions is gone… </a:t>
            </a:r>
          </a:p>
          <a:p>
            <a:r>
              <a:rPr lang="en-US" sz="3200" dirty="0" smtClean="0">
                <a:latin typeface="Cambria" pitchFamily="18" charset="0"/>
              </a:rPr>
              <a:t>	Satan can't stand that  because he's a defeated being; nothing but a bluff. Jesus paid the price, called us by His grace… </a:t>
            </a:r>
            <a:r>
              <a:rPr lang="en-US" sz="3200" dirty="0" smtClean="0">
                <a:solidFill>
                  <a:srgbClr val="FFFF00"/>
                </a:solidFill>
                <a:latin typeface="Cambria" pitchFamily="18" charset="0"/>
              </a:rPr>
              <a:t>I'm just claiming my own God given privileges. </a:t>
            </a:r>
          </a:p>
          <a:p>
            <a:pPr algn="r"/>
            <a:r>
              <a:rPr lang="en-US" sz="3200" b="1" dirty="0">
                <a:latin typeface="Cambria" pitchFamily="18" charset="0"/>
              </a:rPr>
              <a:t>	</a:t>
            </a:r>
            <a:r>
              <a:rPr lang="en-US" sz="3200" b="1" dirty="0" smtClean="0">
                <a:latin typeface="Cambria" pitchFamily="18" charset="0"/>
              </a:rPr>
              <a:t>	</a:t>
            </a:r>
            <a:r>
              <a:rPr lang="en-US" sz="3200" dirty="0" smtClean="0">
                <a:latin typeface="Cambria" pitchFamily="18" charset="0"/>
              </a:rPr>
              <a:t>59-0423</a:t>
            </a:r>
            <a:endParaRPr lang="en-US" sz="3200" dirty="0">
              <a:latin typeface="Cambria" pitchFamily="18" charset="0"/>
            </a:endParaRPr>
          </a:p>
          <a:p>
            <a:endParaRPr lang="en-US" sz="3200" b="1" dirty="0"/>
          </a:p>
        </p:txBody>
      </p:sp>
    </p:spTree>
    <p:extLst>
      <p:ext uri="{BB962C8B-B14F-4D97-AF65-F5344CB8AC3E}">
        <p14:creationId xmlns:p14="http://schemas.microsoft.com/office/powerpoint/2010/main" val="432262193"/>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i="1" dirty="0" smtClean="0">
                <a:solidFill>
                  <a:schemeClr val="bg2">
                    <a:lumMod val="60000"/>
                    <a:lumOff val="40000"/>
                  </a:schemeClr>
                </a:solidFill>
                <a:latin typeface="+mn-lt"/>
              </a:rPr>
              <a:t>Birthdays &amp; Anniversaries</a:t>
            </a:r>
            <a:endParaRPr lang="en-US" sz="5400" i="1" dirty="0">
              <a:solidFill>
                <a:schemeClr val="bg2">
                  <a:lumMod val="60000"/>
                  <a:lumOff val="40000"/>
                </a:schemeClr>
              </a:solidFill>
              <a:latin typeface="+mn-lt"/>
            </a:endParaRPr>
          </a:p>
        </p:txBody>
      </p:sp>
      <p:sp>
        <p:nvSpPr>
          <p:cNvPr id="3" name="Content Placeholder 2"/>
          <p:cNvSpPr>
            <a:spLocks noGrp="1"/>
          </p:cNvSpPr>
          <p:nvPr>
            <p:ph idx="1"/>
          </p:nvPr>
        </p:nvSpPr>
        <p:spPr/>
        <p:txBody>
          <a:bodyPr>
            <a:normAutofit/>
          </a:bodyPr>
          <a:lstStyle/>
          <a:p>
            <a:pPr algn="ctr"/>
            <a:r>
              <a:rPr lang="en-US" sz="4400" dirty="0" smtClean="0"/>
              <a:t>Nov. 12</a:t>
            </a:r>
            <a:r>
              <a:rPr lang="en-US" sz="4400" baseline="30000" dirty="0" smtClean="0"/>
              <a:t>th</a:t>
            </a:r>
            <a:r>
              <a:rPr lang="en-US" sz="4400" dirty="0" smtClean="0"/>
              <a:t> Bill Walters</a:t>
            </a:r>
          </a:p>
          <a:p>
            <a:pPr algn="ctr"/>
            <a:r>
              <a:rPr lang="en-US" sz="4400" dirty="0" smtClean="0"/>
              <a:t>Nov. 13</a:t>
            </a:r>
            <a:r>
              <a:rPr lang="en-US" sz="4400" baseline="30000" dirty="0" smtClean="0"/>
              <a:t>th</a:t>
            </a:r>
            <a:r>
              <a:rPr lang="en-US" sz="4400" dirty="0" smtClean="0"/>
              <a:t> Julia </a:t>
            </a:r>
            <a:r>
              <a:rPr lang="en-US" sz="4400" dirty="0" err="1" smtClean="0"/>
              <a:t>Clayville</a:t>
            </a:r>
            <a:endParaRPr lang="en-US" sz="4400" dirty="0" smtClean="0"/>
          </a:p>
          <a:p>
            <a:pPr algn="ctr"/>
            <a:r>
              <a:rPr lang="en-US" sz="4400" dirty="0" smtClean="0"/>
              <a:t>Nov. 14</a:t>
            </a:r>
            <a:r>
              <a:rPr lang="en-US" sz="4400" baseline="30000" dirty="0" smtClean="0"/>
              <a:t>th</a:t>
            </a:r>
            <a:r>
              <a:rPr lang="en-US" sz="4400" dirty="0" smtClean="0"/>
              <a:t> Peggy Haney</a:t>
            </a:r>
          </a:p>
          <a:p>
            <a:pPr algn="ctr"/>
            <a:endParaRPr lang="en-US" sz="4400" dirty="0" smtClean="0"/>
          </a:p>
          <a:p>
            <a:pPr algn="ctr"/>
            <a:r>
              <a:rPr lang="en-US" sz="4000" dirty="0" smtClean="0"/>
              <a:t>Dec. 1</a:t>
            </a:r>
            <a:r>
              <a:rPr lang="en-US" sz="4000" baseline="30000" dirty="0" smtClean="0"/>
              <a:t>st</a:t>
            </a:r>
            <a:r>
              <a:rPr lang="en-US" sz="4000" dirty="0" smtClean="0"/>
              <a:t> </a:t>
            </a:r>
            <a:r>
              <a:rPr lang="en-US" sz="4000" i="1" dirty="0" smtClean="0"/>
              <a:t>Christmas Dinner</a:t>
            </a:r>
          </a:p>
          <a:p>
            <a:pPr algn="ctr"/>
            <a:r>
              <a:rPr lang="en-US" dirty="0" smtClean="0"/>
              <a:t>St. Mark’s</a:t>
            </a:r>
            <a:endParaRPr lang="en-US" sz="4000" dirty="0"/>
          </a:p>
        </p:txBody>
      </p:sp>
      <p:sp>
        <p:nvSpPr>
          <p:cNvPr id="4" name="Date Placeholder 3"/>
          <p:cNvSpPr>
            <a:spLocks noGrp="1"/>
          </p:cNvSpPr>
          <p:nvPr>
            <p:ph type="dt" sz="half" idx="10"/>
          </p:nvPr>
        </p:nvSpPr>
        <p:spPr/>
        <p:txBody>
          <a:bodyPr/>
          <a:lstStyle/>
          <a:p>
            <a:r>
              <a:rPr lang="en-US" smtClean="0"/>
              <a:t>11-12-17</a:t>
            </a:r>
            <a:endParaRPr lang="en-US"/>
          </a:p>
        </p:txBody>
      </p:sp>
      <p:sp>
        <p:nvSpPr>
          <p:cNvPr id="5" name="Footer Placeholder 4"/>
          <p:cNvSpPr>
            <a:spLocks noGrp="1"/>
          </p:cNvSpPr>
          <p:nvPr>
            <p:ph type="ftr" sz="quarter" idx="11"/>
          </p:nvPr>
        </p:nvSpPr>
        <p:spPr/>
        <p:txBody>
          <a:bodyPr/>
          <a:lstStyle/>
          <a:p>
            <a:r>
              <a:rPr lang="en-US" smtClean="0"/>
              <a:t>Wht Do We Believe 9 The Sin Question</a:t>
            </a:r>
            <a:endParaRPr lang="en-US"/>
          </a:p>
        </p:txBody>
      </p:sp>
      <p:sp>
        <p:nvSpPr>
          <p:cNvPr id="6" name="Slide Number Placeholder 5"/>
          <p:cNvSpPr>
            <a:spLocks noGrp="1"/>
          </p:cNvSpPr>
          <p:nvPr>
            <p:ph type="sldNum" sz="quarter" idx="12"/>
          </p:nvPr>
        </p:nvSpPr>
        <p:spPr/>
        <p:txBody>
          <a:bodyPr/>
          <a:lstStyle/>
          <a:p>
            <a:fld id="{2EEEBE0C-1283-4468-8F83-D642339BC5F2}" type="slidenum">
              <a:rPr lang="en-US" smtClean="0"/>
              <a:pPr/>
              <a:t>2</a:t>
            </a:fld>
            <a:endParaRPr lang="en-US"/>
          </a:p>
        </p:txBody>
      </p:sp>
    </p:spTree>
    <p:extLst>
      <p:ext uri="{BB962C8B-B14F-4D97-AF65-F5344CB8AC3E}">
        <p14:creationId xmlns:p14="http://schemas.microsoft.com/office/powerpoint/2010/main" val="234425149"/>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11-12-17</a:t>
            </a:r>
            <a:endParaRPr lang="en-US"/>
          </a:p>
        </p:txBody>
      </p:sp>
      <p:sp>
        <p:nvSpPr>
          <p:cNvPr id="3" name="Footer Placeholder 2"/>
          <p:cNvSpPr>
            <a:spLocks noGrp="1"/>
          </p:cNvSpPr>
          <p:nvPr>
            <p:ph type="ftr" sz="quarter" idx="11"/>
          </p:nvPr>
        </p:nvSpPr>
        <p:spPr/>
        <p:txBody>
          <a:bodyPr/>
          <a:lstStyle/>
          <a:p>
            <a:r>
              <a:rPr lang="en-US" smtClean="0"/>
              <a:t>Wht Do We Believe 9 The Sin Question</a:t>
            </a:r>
            <a:endParaRPr lang="en-US"/>
          </a:p>
        </p:txBody>
      </p:sp>
      <p:sp>
        <p:nvSpPr>
          <p:cNvPr id="4" name="Slide Number Placeholder 3"/>
          <p:cNvSpPr>
            <a:spLocks noGrp="1"/>
          </p:cNvSpPr>
          <p:nvPr>
            <p:ph type="sldNum" sz="quarter" idx="12"/>
          </p:nvPr>
        </p:nvSpPr>
        <p:spPr/>
        <p:txBody>
          <a:bodyPr/>
          <a:lstStyle/>
          <a:p>
            <a:fld id="{2EEEBE0C-1283-4468-8F83-D642339BC5F2}" type="slidenum">
              <a:rPr lang="en-US" smtClean="0"/>
              <a:pPr/>
              <a:t>20</a:t>
            </a:fld>
            <a:endParaRPr lang="en-US"/>
          </a:p>
        </p:txBody>
      </p:sp>
      <p:sp>
        <p:nvSpPr>
          <p:cNvPr id="5" name="Rectangle 4"/>
          <p:cNvSpPr/>
          <p:nvPr/>
        </p:nvSpPr>
        <p:spPr>
          <a:xfrm>
            <a:off x="228600" y="152400"/>
            <a:ext cx="8763000" cy="6063198"/>
          </a:xfrm>
          <a:prstGeom prst="rect">
            <a:avLst/>
          </a:prstGeom>
        </p:spPr>
        <p:txBody>
          <a:bodyPr wrap="square">
            <a:spAutoFit/>
          </a:bodyPr>
          <a:lstStyle/>
          <a:p>
            <a:r>
              <a:rPr lang="en-US" sz="3600" b="1" dirty="0" smtClean="0">
                <a:latin typeface="Cambria" pitchFamily="18" charset="0"/>
              </a:rPr>
              <a:t>ABRAHAM'S.SEED</a:t>
            </a:r>
          </a:p>
          <a:p>
            <a:r>
              <a:rPr lang="en-US" sz="3200" dirty="0" smtClean="0">
                <a:latin typeface="Cambria" pitchFamily="18" charset="0"/>
              </a:rPr>
              <a:t>	20 We're imperfect, </a:t>
            </a:r>
            <a:r>
              <a:rPr lang="en-US" sz="3200" dirty="0" err="1" smtClean="0">
                <a:latin typeface="Cambria" pitchFamily="18" charset="0"/>
              </a:rPr>
              <a:t>borned</a:t>
            </a:r>
            <a:r>
              <a:rPr lang="en-US" sz="3200" dirty="0" smtClean="0">
                <a:latin typeface="Cambria" pitchFamily="18" charset="0"/>
              </a:rPr>
              <a:t> in sin, shaped in iniquity, come to the world speaking lies. We're no good to begin with. </a:t>
            </a:r>
            <a:r>
              <a:rPr lang="en-US" sz="3200" dirty="0" smtClean="0">
                <a:solidFill>
                  <a:srgbClr val="FFFF00"/>
                </a:solidFill>
                <a:latin typeface="Cambria" pitchFamily="18" charset="0"/>
              </a:rPr>
              <a:t>But God don't look at you; He looks at the sacrifice. He looks at the Lamb. </a:t>
            </a:r>
          </a:p>
          <a:p>
            <a:r>
              <a:rPr lang="en-US" sz="3200" dirty="0">
                <a:solidFill>
                  <a:srgbClr val="FFFF00"/>
                </a:solidFill>
                <a:latin typeface="Cambria" pitchFamily="18" charset="0"/>
              </a:rPr>
              <a:t>	</a:t>
            </a:r>
            <a:r>
              <a:rPr lang="en-US" sz="3200" dirty="0" smtClean="0">
                <a:latin typeface="Cambria" pitchFamily="18" charset="0"/>
              </a:rPr>
              <a:t>He doesn't see you, because He sees Christ. Jesus died for you. Now, if you can find some fault with Jesus, then your healing might not be right</a:t>
            </a:r>
            <a:r>
              <a:rPr lang="en-US" sz="3200" b="1" dirty="0" smtClean="0">
                <a:latin typeface="Cambria" pitchFamily="18" charset="0"/>
              </a:rPr>
              <a:t>. </a:t>
            </a:r>
            <a:r>
              <a:rPr lang="en-US" sz="3200" dirty="0" smtClean="0">
                <a:solidFill>
                  <a:srgbClr val="FFFF00"/>
                </a:solidFill>
                <a:latin typeface="Cambria" pitchFamily="18" charset="0"/>
              </a:rPr>
              <a:t>But if you don't find no fault with Him, it's perfect. </a:t>
            </a:r>
            <a:r>
              <a:rPr lang="en-US" sz="3200" dirty="0" smtClean="0">
                <a:latin typeface="Cambria" pitchFamily="18" charset="0"/>
              </a:rPr>
              <a:t>Don't </a:t>
            </a:r>
            <a:r>
              <a:rPr lang="en-US" sz="3200" dirty="0">
                <a:latin typeface="Cambria" pitchFamily="18" charset="0"/>
              </a:rPr>
              <a:t>be afraid. "I am an heir to this. Oh, I know I don't deserve it, but I'm an heir anyhow.</a:t>
            </a:r>
            <a:endParaRPr lang="en-US" sz="3200" dirty="0" smtClean="0">
              <a:solidFill>
                <a:srgbClr val="FFFF00"/>
              </a:solidFill>
              <a:latin typeface="Cambria" pitchFamily="18" charset="0"/>
            </a:endParaRPr>
          </a:p>
          <a:p>
            <a:pPr algn="r"/>
            <a:r>
              <a:rPr lang="en-US" sz="3200" dirty="0" smtClean="0">
                <a:latin typeface="Cambria" pitchFamily="18" charset="0"/>
              </a:rPr>
              <a:t>	</a:t>
            </a:r>
            <a:endParaRPr lang="en-US" sz="3200" dirty="0">
              <a:latin typeface="Cambria" pitchFamily="18" charset="0"/>
            </a:endParaRPr>
          </a:p>
        </p:txBody>
      </p:sp>
    </p:spTree>
    <p:extLst>
      <p:ext uri="{BB962C8B-B14F-4D97-AF65-F5344CB8AC3E}">
        <p14:creationId xmlns:p14="http://schemas.microsoft.com/office/powerpoint/2010/main" val="387407531"/>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11-12-17</a:t>
            </a:r>
            <a:endParaRPr lang="en-US"/>
          </a:p>
        </p:txBody>
      </p:sp>
      <p:sp>
        <p:nvSpPr>
          <p:cNvPr id="3" name="Footer Placeholder 2"/>
          <p:cNvSpPr>
            <a:spLocks noGrp="1"/>
          </p:cNvSpPr>
          <p:nvPr>
            <p:ph type="ftr" sz="quarter" idx="11"/>
          </p:nvPr>
        </p:nvSpPr>
        <p:spPr/>
        <p:txBody>
          <a:bodyPr/>
          <a:lstStyle/>
          <a:p>
            <a:r>
              <a:rPr lang="en-US" smtClean="0"/>
              <a:t>Wht Do We Believe 9 The Sin Question</a:t>
            </a:r>
            <a:endParaRPr lang="en-US"/>
          </a:p>
        </p:txBody>
      </p:sp>
      <p:sp>
        <p:nvSpPr>
          <p:cNvPr id="4" name="Slide Number Placeholder 3"/>
          <p:cNvSpPr>
            <a:spLocks noGrp="1"/>
          </p:cNvSpPr>
          <p:nvPr>
            <p:ph type="sldNum" sz="quarter" idx="12"/>
          </p:nvPr>
        </p:nvSpPr>
        <p:spPr/>
        <p:txBody>
          <a:bodyPr/>
          <a:lstStyle/>
          <a:p>
            <a:fld id="{2EEEBE0C-1283-4468-8F83-D642339BC5F2}" type="slidenum">
              <a:rPr lang="en-US" smtClean="0"/>
              <a:pPr/>
              <a:t>21</a:t>
            </a:fld>
            <a:endParaRPr lang="en-US"/>
          </a:p>
        </p:txBody>
      </p:sp>
      <p:sp>
        <p:nvSpPr>
          <p:cNvPr id="5" name="Rectangle 4"/>
          <p:cNvSpPr/>
          <p:nvPr/>
        </p:nvSpPr>
        <p:spPr>
          <a:xfrm>
            <a:off x="228600" y="228601"/>
            <a:ext cx="8534400" cy="2677656"/>
          </a:xfrm>
          <a:prstGeom prst="rect">
            <a:avLst/>
          </a:prstGeom>
        </p:spPr>
        <p:txBody>
          <a:bodyPr wrap="square">
            <a:spAutoFit/>
          </a:bodyPr>
          <a:lstStyle/>
          <a:p>
            <a:r>
              <a:rPr lang="en-US" sz="4000" dirty="0" smtClean="0"/>
              <a:t>Walk: </a:t>
            </a:r>
            <a:r>
              <a:rPr lang="en-US" sz="3200" dirty="0" smtClean="0"/>
              <a:t>(Gr.) </a:t>
            </a:r>
          </a:p>
          <a:p>
            <a:r>
              <a:rPr lang="en-US" sz="3200" dirty="0"/>
              <a:t>	</a:t>
            </a:r>
            <a:r>
              <a:rPr lang="en-US" sz="3200" dirty="0" smtClean="0"/>
              <a:t>To </a:t>
            </a:r>
            <a:r>
              <a:rPr lang="en-US" sz="3200" dirty="0"/>
              <a:t>make one's way, progress; to make due use of </a:t>
            </a:r>
            <a:r>
              <a:rPr lang="en-US" sz="3200" dirty="0" smtClean="0"/>
              <a:t>opportunities;</a:t>
            </a:r>
            <a:endParaRPr lang="en-US" sz="3200" dirty="0"/>
          </a:p>
          <a:p>
            <a:r>
              <a:rPr lang="en-US" sz="3200" dirty="0" smtClean="0"/>
              <a:t>	</a:t>
            </a:r>
            <a:r>
              <a:rPr lang="en-US" sz="3200" dirty="0" err="1" smtClean="0"/>
              <a:t>Hebraistically</a:t>
            </a:r>
            <a:r>
              <a:rPr lang="en-US" sz="3200" dirty="0"/>
              <a:t>, to live; to regulate one's life, to conduct one's self; to pass one's </a:t>
            </a:r>
            <a:r>
              <a:rPr lang="en-US" sz="3200" dirty="0" smtClean="0"/>
              <a:t>life.</a:t>
            </a:r>
            <a:endParaRPr lang="en-US" sz="3200" dirty="0"/>
          </a:p>
        </p:txBody>
      </p:sp>
      <p:sp>
        <p:nvSpPr>
          <p:cNvPr id="6" name="Rectangle 5"/>
          <p:cNvSpPr/>
          <p:nvPr/>
        </p:nvSpPr>
        <p:spPr>
          <a:xfrm>
            <a:off x="228600" y="3284124"/>
            <a:ext cx="8686800" cy="2677656"/>
          </a:xfrm>
          <a:prstGeom prst="rect">
            <a:avLst/>
          </a:prstGeom>
        </p:spPr>
        <p:txBody>
          <a:bodyPr wrap="square">
            <a:spAutoFit/>
          </a:bodyPr>
          <a:lstStyle/>
          <a:p>
            <a:pPr algn="ctr"/>
            <a:r>
              <a:rPr lang="en-US" sz="4000" b="1" dirty="0"/>
              <a:t>ROMANS 6:4</a:t>
            </a:r>
          </a:p>
          <a:p>
            <a:pPr algn="ctr"/>
            <a:r>
              <a:rPr lang="en-US" sz="3200" dirty="0" smtClean="0"/>
              <a:t>	</a:t>
            </a:r>
            <a:r>
              <a:rPr lang="en-US" sz="3200" i="1" dirty="0" smtClean="0"/>
              <a:t>Therefore </a:t>
            </a:r>
            <a:r>
              <a:rPr lang="en-US" sz="3200" i="1" dirty="0"/>
              <a:t>we are buried with him by baptism into death: that like as Christ was raised up from the dead by the glory of the Father, even </a:t>
            </a:r>
            <a:r>
              <a:rPr lang="en-US" sz="3200" i="1" dirty="0">
                <a:solidFill>
                  <a:srgbClr val="FFFF00"/>
                </a:solidFill>
              </a:rPr>
              <a:t>so we also should walk in newness of life. </a:t>
            </a:r>
          </a:p>
        </p:txBody>
      </p:sp>
    </p:spTree>
    <p:extLst>
      <p:ext uri="{BB962C8B-B14F-4D97-AF65-F5344CB8AC3E}">
        <p14:creationId xmlns:p14="http://schemas.microsoft.com/office/powerpoint/2010/main" val="1744925864"/>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11-12-17</a:t>
            </a:r>
            <a:endParaRPr lang="en-US"/>
          </a:p>
        </p:txBody>
      </p:sp>
      <p:sp>
        <p:nvSpPr>
          <p:cNvPr id="3" name="Footer Placeholder 2"/>
          <p:cNvSpPr>
            <a:spLocks noGrp="1"/>
          </p:cNvSpPr>
          <p:nvPr>
            <p:ph type="ftr" sz="quarter" idx="11"/>
          </p:nvPr>
        </p:nvSpPr>
        <p:spPr/>
        <p:txBody>
          <a:bodyPr/>
          <a:lstStyle/>
          <a:p>
            <a:r>
              <a:rPr lang="en-US" smtClean="0"/>
              <a:t>Wht Do We Believe 9 The Sin Question</a:t>
            </a:r>
            <a:endParaRPr lang="en-US"/>
          </a:p>
        </p:txBody>
      </p:sp>
      <p:sp>
        <p:nvSpPr>
          <p:cNvPr id="4" name="Slide Number Placeholder 3"/>
          <p:cNvSpPr>
            <a:spLocks noGrp="1"/>
          </p:cNvSpPr>
          <p:nvPr>
            <p:ph type="sldNum" sz="quarter" idx="12"/>
          </p:nvPr>
        </p:nvSpPr>
        <p:spPr/>
        <p:txBody>
          <a:bodyPr/>
          <a:lstStyle/>
          <a:p>
            <a:fld id="{2EEEBE0C-1283-4468-8F83-D642339BC5F2}" type="slidenum">
              <a:rPr lang="en-US" smtClean="0"/>
              <a:pPr/>
              <a:t>22</a:t>
            </a:fld>
            <a:endParaRPr lang="en-US"/>
          </a:p>
        </p:txBody>
      </p:sp>
      <p:sp>
        <p:nvSpPr>
          <p:cNvPr id="5" name="Rectangle 4"/>
          <p:cNvSpPr/>
          <p:nvPr/>
        </p:nvSpPr>
        <p:spPr>
          <a:xfrm>
            <a:off x="381000" y="228601"/>
            <a:ext cx="8610600" cy="5632311"/>
          </a:xfrm>
          <a:prstGeom prst="rect">
            <a:avLst/>
          </a:prstGeom>
        </p:spPr>
        <p:txBody>
          <a:bodyPr wrap="square">
            <a:spAutoFit/>
          </a:bodyPr>
          <a:lstStyle/>
          <a:p>
            <a:r>
              <a:rPr lang="en-US" sz="4000" b="1" dirty="0" smtClean="0"/>
              <a:t>EPHESIANS 1:4-7</a:t>
            </a:r>
          </a:p>
          <a:p>
            <a:r>
              <a:rPr lang="en-US" sz="3200" i="1" dirty="0" smtClean="0"/>
              <a:t>         According as he hath chosen us in him before the foundation of the world, that we should be holy and without blame before him in love: 5 Having predestinated us unto the adoption of children by Jesus Christ to himself, according to the good pleasure of his will, 6 To the praise of the glory of his grace, wherein he hath made us </a:t>
            </a:r>
            <a:r>
              <a:rPr lang="en-US" sz="3200" b="1" i="1" dirty="0" smtClean="0"/>
              <a:t>accepted in the beloved</a:t>
            </a:r>
            <a:r>
              <a:rPr lang="en-US" sz="3200" i="1" dirty="0" smtClean="0"/>
              <a:t>. 7 In whom we have redemption </a:t>
            </a:r>
            <a:r>
              <a:rPr lang="en-US" sz="3200" i="1" dirty="0" smtClean="0">
                <a:solidFill>
                  <a:srgbClr val="FF0000"/>
                </a:solidFill>
              </a:rPr>
              <a:t>through his blood, </a:t>
            </a:r>
            <a:r>
              <a:rPr lang="en-US" sz="3200" i="1" dirty="0" smtClean="0"/>
              <a:t>the forgiveness of sins, according to the riches of his grace; </a:t>
            </a:r>
            <a:endParaRPr lang="en-US" sz="3200" i="1" dirty="0"/>
          </a:p>
        </p:txBody>
      </p:sp>
    </p:spTree>
    <p:extLst>
      <p:ext uri="{BB962C8B-B14F-4D97-AF65-F5344CB8AC3E}">
        <p14:creationId xmlns:p14="http://schemas.microsoft.com/office/powerpoint/2010/main" val="932312816"/>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11-12-17</a:t>
            </a:r>
            <a:endParaRPr lang="en-US"/>
          </a:p>
        </p:txBody>
      </p:sp>
      <p:sp>
        <p:nvSpPr>
          <p:cNvPr id="3" name="Footer Placeholder 2"/>
          <p:cNvSpPr>
            <a:spLocks noGrp="1"/>
          </p:cNvSpPr>
          <p:nvPr>
            <p:ph type="ftr" sz="quarter" idx="11"/>
          </p:nvPr>
        </p:nvSpPr>
        <p:spPr/>
        <p:txBody>
          <a:bodyPr/>
          <a:lstStyle/>
          <a:p>
            <a:r>
              <a:rPr lang="en-US" smtClean="0"/>
              <a:t>Wht Do We Believe 9 The Sin Question</a:t>
            </a:r>
            <a:endParaRPr lang="en-US"/>
          </a:p>
        </p:txBody>
      </p:sp>
      <p:sp>
        <p:nvSpPr>
          <p:cNvPr id="4" name="Slide Number Placeholder 3"/>
          <p:cNvSpPr>
            <a:spLocks noGrp="1"/>
          </p:cNvSpPr>
          <p:nvPr>
            <p:ph type="sldNum" sz="quarter" idx="12"/>
          </p:nvPr>
        </p:nvSpPr>
        <p:spPr/>
        <p:txBody>
          <a:bodyPr/>
          <a:lstStyle/>
          <a:p>
            <a:fld id="{2EEEBE0C-1283-4468-8F83-D642339BC5F2}" type="slidenum">
              <a:rPr lang="en-US" smtClean="0"/>
              <a:pPr/>
              <a:t>23</a:t>
            </a:fld>
            <a:endParaRPr lang="en-US"/>
          </a:p>
        </p:txBody>
      </p:sp>
      <p:sp>
        <p:nvSpPr>
          <p:cNvPr id="5" name="Rectangle 4"/>
          <p:cNvSpPr/>
          <p:nvPr/>
        </p:nvSpPr>
        <p:spPr>
          <a:xfrm>
            <a:off x="381000" y="228600"/>
            <a:ext cx="8534400" cy="3908762"/>
          </a:xfrm>
          <a:prstGeom prst="rect">
            <a:avLst/>
          </a:prstGeom>
        </p:spPr>
        <p:txBody>
          <a:bodyPr wrap="square">
            <a:spAutoFit/>
          </a:bodyPr>
          <a:lstStyle/>
          <a:p>
            <a:r>
              <a:rPr lang="en-US" sz="3600" b="1" dirty="0" smtClean="0"/>
              <a:t>EPHESIANS 1:6 </a:t>
            </a:r>
          </a:p>
          <a:p>
            <a:r>
              <a:rPr lang="en-US" sz="3600" b="1" i="1" dirty="0" smtClean="0"/>
              <a:t>“accepted in the beloved”</a:t>
            </a:r>
          </a:p>
          <a:p>
            <a:r>
              <a:rPr lang="en-US" sz="3200" i="1" dirty="0" smtClean="0"/>
              <a:t>(Gr.) </a:t>
            </a:r>
            <a:r>
              <a:rPr lang="en-US" sz="3200" i="1" dirty="0" err="1" smtClean="0"/>
              <a:t>charitoo</a:t>
            </a:r>
            <a:r>
              <a:rPr lang="en-US" sz="3200" i="1" dirty="0" smtClean="0"/>
              <a:t> </a:t>
            </a:r>
          </a:p>
          <a:p>
            <a:r>
              <a:rPr lang="en-US" sz="3600" dirty="0" smtClean="0"/>
              <a:t>	1) to make graceful i.e. charming, lovely, agreeable;</a:t>
            </a:r>
          </a:p>
          <a:p>
            <a:r>
              <a:rPr lang="en-US" sz="3600" dirty="0" smtClean="0"/>
              <a:t> 	2) to peruse with grace, compass with </a:t>
            </a:r>
            <a:r>
              <a:rPr lang="en-US" sz="3600" dirty="0" err="1" smtClean="0"/>
              <a:t>favour</a:t>
            </a:r>
            <a:r>
              <a:rPr lang="en-US" sz="3600" dirty="0" smtClean="0"/>
              <a:t>; to </a:t>
            </a:r>
            <a:r>
              <a:rPr lang="en-US" sz="3600" dirty="0" err="1" smtClean="0"/>
              <a:t>honour</a:t>
            </a:r>
            <a:r>
              <a:rPr lang="en-US" sz="3600" dirty="0" smtClean="0"/>
              <a:t> with blessings.</a:t>
            </a:r>
            <a:endParaRPr lang="en-US" sz="3600" dirty="0"/>
          </a:p>
        </p:txBody>
      </p:sp>
    </p:spTree>
    <p:extLst>
      <p:ext uri="{BB962C8B-B14F-4D97-AF65-F5344CB8AC3E}">
        <p14:creationId xmlns:p14="http://schemas.microsoft.com/office/powerpoint/2010/main" val="1340810000"/>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11-12-17</a:t>
            </a:r>
            <a:endParaRPr lang="en-US"/>
          </a:p>
        </p:txBody>
      </p:sp>
      <p:sp>
        <p:nvSpPr>
          <p:cNvPr id="3" name="Footer Placeholder 2"/>
          <p:cNvSpPr>
            <a:spLocks noGrp="1"/>
          </p:cNvSpPr>
          <p:nvPr>
            <p:ph type="ftr" sz="quarter" idx="11"/>
          </p:nvPr>
        </p:nvSpPr>
        <p:spPr/>
        <p:txBody>
          <a:bodyPr/>
          <a:lstStyle/>
          <a:p>
            <a:r>
              <a:rPr lang="en-US" smtClean="0"/>
              <a:t>Wht Do We Believe 9 The Sin Question</a:t>
            </a:r>
            <a:endParaRPr lang="en-US"/>
          </a:p>
        </p:txBody>
      </p:sp>
      <p:sp>
        <p:nvSpPr>
          <p:cNvPr id="4" name="Slide Number Placeholder 3"/>
          <p:cNvSpPr>
            <a:spLocks noGrp="1"/>
          </p:cNvSpPr>
          <p:nvPr>
            <p:ph type="sldNum" sz="quarter" idx="12"/>
          </p:nvPr>
        </p:nvSpPr>
        <p:spPr/>
        <p:txBody>
          <a:bodyPr/>
          <a:lstStyle/>
          <a:p>
            <a:fld id="{2EEEBE0C-1283-4468-8F83-D642339BC5F2}" type="slidenum">
              <a:rPr lang="en-US" smtClean="0"/>
              <a:pPr/>
              <a:t>24</a:t>
            </a:fld>
            <a:endParaRPr lang="en-US"/>
          </a:p>
        </p:txBody>
      </p:sp>
      <p:sp>
        <p:nvSpPr>
          <p:cNvPr id="5" name="Rectangle 4"/>
          <p:cNvSpPr/>
          <p:nvPr/>
        </p:nvSpPr>
        <p:spPr>
          <a:xfrm>
            <a:off x="228600" y="76200"/>
            <a:ext cx="8763000" cy="6617196"/>
          </a:xfrm>
          <a:prstGeom prst="rect">
            <a:avLst/>
          </a:prstGeom>
        </p:spPr>
        <p:txBody>
          <a:bodyPr wrap="square">
            <a:spAutoFit/>
          </a:bodyPr>
          <a:lstStyle/>
          <a:p>
            <a:r>
              <a:rPr lang="en-US" sz="3600" b="1" dirty="0" smtClean="0"/>
              <a:t>THE.LAW.HAVING.A.SHADOW</a:t>
            </a:r>
          </a:p>
          <a:p>
            <a:r>
              <a:rPr lang="en-US" sz="2800" dirty="0" smtClean="0"/>
              <a:t>	46 If there's one thing </a:t>
            </a:r>
            <a:r>
              <a:rPr lang="en-US" sz="2800" i="1" dirty="0" smtClean="0"/>
              <a:t>you</a:t>
            </a:r>
            <a:r>
              <a:rPr lang="en-US" sz="2800" dirty="0" smtClean="0"/>
              <a:t> could do to merit it, you'd have something to brag about it</a:t>
            </a:r>
            <a:r>
              <a:rPr lang="en-US" sz="2800" i="1" dirty="0" smtClean="0"/>
              <a:t>. "Lord, I've sought You day and night." </a:t>
            </a:r>
            <a:r>
              <a:rPr lang="en-US" sz="2800" dirty="0" smtClean="0"/>
              <a:t>But you can't say that to Him. “</a:t>
            </a:r>
            <a:r>
              <a:rPr lang="en-US" sz="2800" i="1" dirty="0" smtClean="0"/>
              <a:t>No man can come to Me except My Father draws him.</a:t>
            </a:r>
            <a:r>
              <a:rPr lang="en-US" sz="2800" dirty="0" smtClean="0"/>
              <a:t>“ So you don't have one thing to say, but, "</a:t>
            </a:r>
            <a:r>
              <a:rPr lang="en-US" sz="2800" i="1" dirty="0" smtClean="0"/>
              <a:t>God it was Your grace that did it.</a:t>
            </a:r>
            <a:r>
              <a:rPr lang="en-US" sz="2800" dirty="0" smtClean="0"/>
              <a:t>" </a:t>
            </a:r>
            <a:r>
              <a:rPr lang="en-US" sz="2800" dirty="0" smtClean="0">
                <a:solidFill>
                  <a:srgbClr val="FF0000"/>
                </a:solidFill>
              </a:rPr>
              <a:t>A</a:t>
            </a:r>
            <a:r>
              <a:rPr lang="en-US" sz="2800" b="1" dirty="0" smtClean="0">
                <a:solidFill>
                  <a:srgbClr val="FF0000"/>
                </a:solidFill>
              </a:rPr>
              <a:t>s long you're accepted in the Beloved</a:t>
            </a:r>
            <a:r>
              <a:rPr lang="en-US" sz="2800" dirty="0" smtClean="0">
                <a:solidFill>
                  <a:srgbClr val="FF0000"/>
                </a:solidFill>
              </a:rPr>
              <a:t>, how can God bring you into judgment, when He's al-ready judged Christ in your stead?</a:t>
            </a:r>
          </a:p>
          <a:p>
            <a:r>
              <a:rPr lang="en-US" sz="2800" dirty="0" smtClean="0"/>
              <a:t>	</a:t>
            </a:r>
            <a:r>
              <a:rPr lang="mr-IN" sz="2800" dirty="0" smtClean="0"/>
              <a:t>…</a:t>
            </a:r>
            <a:r>
              <a:rPr lang="en-US" sz="2800" dirty="0" smtClean="0"/>
              <a:t>And your names was written in the Lamb's Book of Life before the foundation of the world, and then you're scared. "</a:t>
            </a:r>
            <a:r>
              <a:rPr lang="en-US" sz="2800" i="1" dirty="0" smtClean="0"/>
              <a:t>Oh, if I could just keep holding on." </a:t>
            </a:r>
            <a:r>
              <a:rPr lang="en-US" sz="2800" dirty="0" smtClean="0"/>
              <a:t>I quit that a long time ago. I just turned loose and let Him do the holding.</a:t>
            </a:r>
          </a:p>
          <a:p>
            <a:pPr algn="r"/>
            <a:r>
              <a:rPr lang="en-US" sz="2800" b="1" dirty="0"/>
              <a:t>56-0621</a:t>
            </a:r>
            <a:endParaRPr lang="en-US" sz="2800" dirty="0"/>
          </a:p>
        </p:txBody>
      </p:sp>
    </p:spTree>
    <p:extLst>
      <p:ext uri="{BB962C8B-B14F-4D97-AF65-F5344CB8AC3E}">
        <p14:creationId xmlns:p14="http://schemas.microsoft.com/office/powerpoint/2010/main" val="1447762029"/>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11-12-17</a:t>
            </a:r>
            <a:endParaRPr lang="en-US"/>
          </a:p>
        </p:txBody>
      </p:sp>
      <p:sp>
        <p:nvSpPr>
          <p:cNvPr id="3" name="Footer Placeholder 2"/>
          <p:cNvSpPr>
            <a:spLocks noGrp="1"/>
          </p:cNvSpPr>
          <p:nvPr>
            <p:ph type="ftr" sz="quarter" idx="11"/>
          </p:nvPr>
        </p:nvSpPr>
        <p:spPr/>
        <p:txBody>
          <a:bodyPr/>
          <a:lstStyle/>
          <a:p>
            <a:r>
              <a:rPr lang="en-US" smtClean="0"/>
              <a:t>Wht Do We Believe 9 The Sin Question</a:t>
            </a:r>
            <a:endParaRPr lang="en-US"/>
          </a:p>
        </p:txBody>
      </p:sp>
      <p:sp>
        <p:nvSpPr>
          <p:cNvPr id="4" name="Slide Number Placeholder 3"/>
          <p:cNvSpPr>
            <a:spLocks noGrp="1"/>
          </p:cNvSpPr>
          <p:nvPr>
            <p:ph type="sldNum" sz="quarter" idx="12"/>
          </p:nvPr>
        </p:nvSpPr>
        <p:spPr/>
        <p:txBody>
          <a:bodyPr/>
          <a:lstStyle/>
          <a:p>
            <a:fld id="{535242B5-0153-4170-8E04-84E67EE4A58C}" type="slidenum">
              <a:rPr lang="en-US" smtClean="0"/>
              <a:pPr/>
              <a:t>25</a:t>
            </a:fld>
            <a:endParaRPr lang="en-US"/>
          </a:p>
        </p:txBody>
      </p:sp>
      <p:sp>
        <p:nvSpPr>
          <p:cNvPr id="5" name="Rectangle 4"/>
          <p:cNvSpPr/>
          <p:nvPr/>
        </p:nvSpPr>
        <p:spPr>
          <a:xfrm>
            <a:off x="266204" y="152401"/>
            <a:ext cx="8649195" cy="6203950"/>
          </a:xfrm>
          <a:prstGeom prst="rect">
            <a:avLst/>
          </a:prstGeom>
        </p:spPr>
        <p:txBody>
          <a:bodyPr wrap="square">
            <a:spAutoFit/>
          </a:bodyPr>
          <a:lstStyle/>
          <a:p>
            <a:r>
              <a:rPr lang="en-US" sz="4400" b="1" dirty="0"/>
              <a:t>ROMANS </a:t>
            </a:r>
            <a:r>
              <a:rPr lang="en-US" sz="4400" b="1" dirty="0" smtClean="0"/>
              <a:t>4:3-7</a:t>
            </a:r>
            <a:endParaRPr lang="en-US" sz="4400" b="1" dirty="0"/>
          </a:p>
          <a:p>
            <a:r>
              <a:rPr lang="en-US" sz="3200" dirty="0"/>
              <a:t>	</a:t>
            </a:r>
            <a:r>
              <a:rPr lang="en-US" sz="3200" i="1" dirty="0" smtClean="0"/>
              <a:t>3  For </a:t>
            </a:r>
            <a:r>
              <a:rPr lang="en-US" sz="3200" i="1" dirty="0"/>
              <a:t>what </a:t>
            </a:r>
            <a:r>
              <a:rPr lang="en-US" sz="3200" i="1" dirty="0" err="1"/>
              <a:t>saith</a:t>
            </a:r>
            <a:r>
              <a:rPr lang="en-US" sz="3200" i="1" dirty="0"/>
              <a:t> the scripture? Abraham believed God, and it was counted unto him for righteousness. </a:t>
            </a:r>
            <a:r>
              <a:rPr lang="en-US" sz="3200" i="1" dirty="0" smtClean="0"/>
              <a:t>4 Now </a:t>
            </a:r>
            <a:r>
              <a:rPr lang="en-US" sz="3200" i="1" dirty="0"/>
              <a:t>to him that </a:t>
            </a:r>
            <a:r>
              <a:rPr lang="en-US" sz="3200" i="1" dirty="0" err="1"/>
              <a:t>worketh</a:t>
            </a:r>
            <a:r>
              <a:rPr lang="en-US" sz="3200" i="1" dirty="0"/>
              <a:t> is the reward not reckoned of grace, but of debt. </a:t>
            </a:r>
            <a:r>
              <a:rPr lang="en-US" sz="3200" i="1" dirty="0" smtClean="0"/>
              <a:t>5 </a:t>
            </a:r>
            <a:r>
              <a:rPr lang="en-US" sz="3200" i="1" dirty="0"/>
              <a:t>But to him that </a:t>
            </a:r>
            <a:r>
              <a:rPr lang="en-US" sz="3200" i="1" dirty="0" err="1"/>
              <a:t>worketh</a:t>
            </a:r>
            <a:r>
              <a:rPr lang="en-US" sz="3200" i="1" dirty="0"/>
              <a:t> not, but believeth on him that </a:t>
            </a:r>
            <a:r>
              <a:rPr lang="en-US" sz="3200" i="1" dirty="0" err="1"/>
              <a:t>justifieth</a:t>
            </a:r>
            <a:r>
              <a:rPr lang="en-US" sz="3200" i="1" dirty="0"/>
              <a:t> the ungodly, </a:t>
            </a:r>
            <a:r>
              <a:rPr lang="en-US" sz="3200" i="1" dirty="0">
                <a:solidFill>
                  <a:srgbClr val="FFFF00"/>
                </a:solidFill>
              </a:rPr>
              <a:t>his faith is counted for righteousness. </a:t>
            </a:r>
            <a:r>
              <a:rPr lang="en-US" sz="3200" i="1" dirty="0" smtClean="0"/>
              <a:t>6 Even </a:t>
            </a:r>
            <a:r>
              <a:rPr lang="en-US" sz="3200" i="1" dirty="0"/>
              <a:t>as David also </a:t>
            </a:r>
            <a:r>
              <a:rPr lang="en-US" sz="3200" i="1" dirty="0" err="1"/>
              <a:t>describeth</a:t>
            </a:r>
            <a:r>
              <a:rPr lang="en-US" sz="3200" i="1" dirty="0"/>
              <a:t> the blessedness of the man, unto whom God </a:t>
            </a:r>
            <a:r>
              <a:rPr lang="en-US" sz="3200" i="1" dirty="0" err="1"/>
              <a:t>imputeth</a:t>
            </a:r>
            <a:r>
              <a:rPr lang="en-US" sz="3200" i="1" dirty="0"/>
              <a:t> righteousness without works, </a:t>
            </a:r>
            <a:r>
              <a:rPr lang="en-US" sz="3200" i="1" dirty="0" smtClean="0"/>
              <a:t>7 Saying</a:t>
            </a:r>
            <a:r>
              <a:rPr lang="en-US" sz="3200" i="1" dirty="0"/>
              <a:t>, Blessed are they whose iniquities are forgiven, and whose sins are covered. </a:t>
            </a:r>
          </a:p>
        </p:txBody>
      </p:sp>
    </p:spTree>
    <p:extLst>
      <p:ext uri="{BB962C8B-B14F-4D97-AF65-F5344CB8AC3E}">
        <p14:creationId xmlns:p14="http://schemas.microsoft.com/office/powerpoint/2010/main" val="1746206311"/>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11-12-17</a:t>
            </a:r>
            <a:endParaRPr lang="en-US"/>
          </a:p>
        </p:txBody>
      </p:sp>
      <p:sp>
        <p:nvSpPr>
          <p:cNvPr id="3" name="Footer Placeholder 2"/>
          <p:cNvSpPr>
            <a:spLocks noGrp="1"/>
          </p:cNvSpPr>
          <p:nvPr>
            <p:ph type="ftr" sz="quarter" idx="11"/>
          </p:nvPr>
        </p:nvSpPr>
        <p:spPr/>
        <p:txBody>
          <a:bodyPr/>
          <a:lstStyle/>
          <a:p>
            <a:r>
              <a:rPr lang="en-US" smtClean="0"/>
              <a:t>Wht Do We Believe 9 The Sin Question</a:t>
            </a:r>
            <a:endParaRPr lang="en-US"/>
          </a:p>
        </p:txBody>
      </p:sp>
      <p:sp>
        <p:nvSpPr>
          <p:cNvPr id="4" name="Slide Number Placeholder 3"/>
          <p:cNvSpPr>
            <a:spLocks noGrp="1"/>
          </p:cNvSpPr>
          <p:nvPr>
            <p:ph type="sldNum" sz="quarter" idx="12"/>
          </p:nvPr>
        </p:nvSpPr>
        <p:spPr/>
        <p:txBody>
          <a:bodyPr/>
          <a:lstStyle/>
          <a:p>
            <a:fld id="{2EEEBE0C-1283-4468-8F83-D642339BC5F2}" type="slidenum">
              <a:rPr lang="en-US" smtClean="0"/>
              <a:pPr/>
              <a:t>26</a:t>
            </a:fld>
            <a:endParaRPr lang="en-US"/>
          </a:p>
        </p:txBody>
      </p:sp>
      <p:sp>
        <p:nvSpPr>
          <p:cNvPr id="5" name="Rectangle 4"/>
          <p:cNvSpPr/>
          <p:nvPr/>
        </p:nvSpPr>
        <p:spPr>
          <a:xfrm>
            <a:off x="457200" y="304800"/>
            <a:ext cx="8305800" cy="3539430"/>
          </a:xfrm>
          <a:prstGeom prst="rect">
            <a:avLst/>
          </a:prstGeom>
        </p:spPr>
        <p:txBody>
          <a:bodyPr wrap="square">
            <a:spAutoFit/>
          </a:bodyPr>
          <a:lstStyle/>
          <a:p>
            <a:r>
              <a:rPr lang="en-US" sz="4400" b="1" dirty="0" smtClean="0">
                <a:latin typeface="Cambria" pitchFamily="18" charset="0"/>
              </a:rPr>
              <a:t>ROMANS 6:6-7</a:t>
            </a:r>
          </a:p>
          <a:p>
            <a:r>
              <a:rPr lang="en-US" sz="3600" i="1" dirty="0" smtClean="0">
                <a:latin typeface="Cambria" pitchFamily="18" charset="0"/>
              </a:rPr>
              <a:t>     6 Knowing this, that our </a:t>
            </a:r>
            <a:r>
              <a:rPr lang="en-US" sz="3600" b="1" i="1" dirty="0" smtClean="0">
                <a:latin typeface="Cambria" pitchFamily="18" charset="0"/>
              </a:rPr>
              <a:t>old man </a:t>
            </a:r>
            <a:r>
              <a:rPr lang="en-US" sz="3600" i="1" dirty="0" smtClean="0">
                <a:latin typeface="Cambria" pitchFamily="18" charset="0"/>
              </a:rPr>
              <a:t>is crucified with him, that the body of sin might be destroyed, that henceforth we should not serve sin. </a:t>
            </a:r>
          </a:p>
          <a:p>
            <a:r>
              <a:rPr lang="en-US" sz="3600" i="1" dirty="0" smtClean="0">
                <a:latin typeface="Cambria" pitchFamily="18" charset="0"/>
              </a:rPr>
              <a:t>     7 For he that is dead is freed from sin. </a:t>
            </a:r>
            <a:endParaRPr lang="en-US" sz="3200" i="1" dirty="0">
              <a:latin typeface="Cambria" pitchFamily="18" charset="0"/>
            </a:endParaRPr>
          </a:p>
        </p:txBody>
      </p:sp>
    </p:spTree>
    <p:extLst>
      <p:ext uri="{BB962C8B-B14F-4D97-AF65-F5344CB8AC3E}">
        <p14:creationId xmlns:p14="http://schemas.microsoft.com/office/powerpoint/2010/main" val="1281543357"/>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11-12-17</a:t>
            </a:r>
            <a:endParaRPr lang="en-US"/>
          </a:p>
        </p:txBody>
      </p:sp>
      <p:sp>
        <p:nvSpPr>
          <p:cNvPr id="3" name="Footer Placeholder 2"/>
          <p:cNvSpPr>
            <a:spLocks noGrp="1"/>
          </p:cNvSpPr>
          <p:nvPr>
            <p:ph type="ftr" sz="quarter" idx="11"/>
          </p:nvPr>
        </p:nvSpPr>
        <p:spPr/>
        <p:txBody>
          <a:bodyPr/>
          <a:lstStyle/>
          <a:p>
            <a:r>
              <a:rPr lang="en-US" smtClean="0"/>
              <a:t>Wht Do We Believe 9 The Sin Question</a:t>
            </a:r>
            <a:endParaRPr lang="en-US"/>
          </a:p>
        </p:txBody>
      </p:sp>
      <p:sp>
        <p:nvSpPr>
          <p:cNvPr id="4" name="Slide Number Placeholder 3"/>
          <p:cNvSpPr>
            <a:spLocks noGrp="1"/>
          </p:cNvSpPr>
          <p:nvPr>
            <p:ph type="sldNum" sz="quarter" idx="12"/>
          </p:nvPr>
        </p:nvSpPr>
        <p:spPr/>
        <p:txBody>
          <a:bodyPr/>
          <a:lstStyle/>
          <a:p>
            <a:fld id="{2EEEBE0C-1283-4468-8F83-D642339BC5F2}" type="slidenum">
              <a:rPr lang="en-US" smtClean="0"/>
              <a:pPr/>
              <a:t>27</a:t>
            </a:fld>
            <a:endParaRPr lang="en-US"/>
          </a:p>
        </p:txBody>
      </p:sp>
      <p:sp>
        <p:nvSpPr>
          <p:cNvPr id="5" name="Rectangle 4"/>
          <p:cNvSpPr/>
          <p:nvPr/>
        </p:nvSpPr>
        <p:spPr>
          <a:xfrm>
            <a:off x="228600" y="152400"/>
            <a:ext cx="8763000" cy="6309420"/>
          </a:xfrm>
          <a:prstGeom prst="rect">
            <a:avLst/>
          </a:prstGeom>
        </p:spPr>
        <p:txBody>
          <a:bodyPr wrap="square">
            <a:spAutoFit/>
          </a:bodyPr>
          <a:lstStyle/>
          <a:p>
            <a:r>
              <a:rPr lang="en-US" sz="4400" b="1" dirty="0" smtClean="0">
                <a:latin typeface="Cambria" pitchFamily="18" charset="0"/>
              </a:rPr>
              <a:t>ROMANS 6:12-14</a:t>
            </a:r>
            <a:endParaRPr lang="en-US" sz="4400" b="1" i="1" dirty="0" smtClean="0">
              <a:latin typeface="Cambria" pitchFamily="18" charset="0"/>
            </a:endParaRPr>
          </a:p>
          <a:p>
            <a:r>
              <a:rPr lang="en-US" sz="3600" i="1" dirty="0" smtClean="0">
                <a:latin typeface="Cambria" pitchFamily="18" charset="0"/>
              </a:rPr>
              <a:t>	Let not sin therefore reign in your mortal body, that ye should obey it in the lusts thereof. 13 Neither yield ye your mem-</a:t>
            </a:r>
            <a:r>
              <a:rPr lang="en-US" sz="3600" i="1" dirty="0" err="1" smtClean="0">
                <a:latin typeface="Cambria" pitchFamily="18" charset="0"/>
              </a:rPr>
              <a:t>bers</a:t>
            </a:r>
            <a:r>
              <a:rPr lang="en-US" sz="3600" i="1" dirty="0" smtClean="0">
                <a:latin typeface="Cambria" pitchFamily="18" charset="0"/>
              </a:rPr>
              <a:t> as instruments of unrighteousness unto sin: but yield yourselves unto God, as those that are alive from the dead, and your members as instruments of righteousness unto God.  14 For sin shall not have dominion over you: for ye are not under the law, but under grace.</a:t>
            </a:r>
            <a:r>
              <a:rPr lang="en-US" sz="3600" dirty="0" smtClean="0">
                <a:latin typeface="Cambria" pitchFamily="18" charset="0"/>
              </a:rPr>
              <a:t> </a:t>
            </a:r>
            <a:endParaRPr lang="en-US" sz="3600" dirty="0">
              <a:latin typeface="Cambria" pitchFamily="18" charset="0"/>
            </a:endParaRPr>
          </a:p>
        </p:txBody>
      </p:sp>
    </p:spTree>
    <p:extLst>
      <p:ext uri="{BB962C8B-B14F-4D97-AF65-F5344CB8AC3E}">
        <p14:creationId xmlns:p14="http://schemas.microsoft.com/office/powerpoint/2010/main" val="1785705336"/>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11-12-17</a:t>
            </a:r>
            <a:endParaRPr lang="en-US"/>
          </a:p>
        </p:txBody>
      </p:sp>
      <p:sp>
        <p:nvSpPr>
          <p:cNvPr id="3" name="Footer Placeholder 2"/>
          <p:cNvSpPr>
            <a:spLocks noGrp="1"/>
          </p:cNvSpPr>
          <p:nvPr>
            <p:ph type="ftr" sz="quarter" idx="11"/>
          </p:nvPr>
        </p:nvSpPr>
        <p:spPr/>
        <p:txBody>
          <a:bodyPr/>
          <a:lstStyle/>
          <a:p>
            <a:r>
              <a:rPr lang="en-US" smtClean="0"/>
              <a:t>Wht Do We Believe 9 The Sin Question</a:t>
            </a:r>
            <a:endParaRPr lang="en-US"/>
          </a:p>
        </p:txBody>
      </p:sp>
      <p:sp>
        <p:nvSpPr>
          <p:cNvPr id="4" name="Slide Number Placeholder 3"/>
          <p:cNvSpPr>
            <a:spLocks noGrp="1"/>
          </p:cNvSpPr>
          <p:nvPr>
            <p:ph type="sldNum" sz="quarter" idx="12"/>
          </p:nvPr>
        </p:nvSpPr>
        <p:spPr/>
        <p:txBody>
          <a:bodyPr/>
          <a:lstStyle/>
          <a:p>
            <a:fld id="{535242B5-0153-4170-8E04-84E67EE4A58C}" type="slidenum">
              <a:rPr lang="en-US" smtClean="0"/>
              <a:pPr/>
              <a:t>28</a:t>
            </a:fld>
            <a:endParaRPr lang="en-US"/>
          </a:p>
        </p:txBody>
      </p:sp>
      <p:sp>
        <p:nvSpPr>
          <p:cNvPr id="5" name="Rectangle 4"/>
          <p:cNvSpPr/>
          <p:nvPr/>
        </p:nvSpPr>
        <p:spPr>
          <a:xfrm>
            <a:off x="228600" y="152400"/>
            <a:ext cx="8763000" cy="5940088"/>
          </a:xfrm>
          <a:prstGeom prst="rect">
            <a:avLst/>
          </a:prstGeom>
        </p:spPr>
        <p:txBody>
          <a:bodyPr wrap="square">
            <a:spAutoFit/>
          </a:bodyPr>
          <a:lstStyle/>
          <a:p>
            <a:r>
              <a:rPr lang="en-US" sz="6000" i="1" dirty="0">
                <a:solidFill>
                  <a:srgbClr val="FFFF00"/>
                </a:solidFill>
              </a:rPr>
              <a:t> </a:t>
            </a:r>
            <a:r>
              <a:rPr lang="en-US" sz="6000" i="1" dirty="0" smtClean="0">
                <a:solidFill>
                  <a:srgbClr val="FFFF00"/>
                </a:solidFill>
              </a:rPr>
              <a:t>Question:</a:t>
            </a:r>
          </a:p>
          <a:p>
            <a:r>
              <a:rPr lang="en-US" sz="3200" dirty="0" smtClean="0"/>
              <a:t>	So when I </a:t>
            </a:r>
            <a:r>
              <a:rPr lang="en-US" sz="3200" dirty="0"/>
              <a:t>came to the </a:t>
            </a:r>
            <a:r>
              <a:rPr lang="en-US" sz="3200" dirty="0" smtClean="0"/>
              <a:t>Message, people told </a:t>
            </a:r>
            <a:r>
              <a:rPr lang="en-US" sz="3200" dirty="0"/>
              <a:t>me that the Holy Ghost was not in me </a:t>
            </a:r>
            <a:r>
              <a:rPr lang="en-US" sz="3200" i="1" dirty="0"/>
              <a:t>before</a:t>
            </a:r>
            <a:r>
              <a:rPr lang="en-US" sz="3200" dirty="0"/>
              <a:t> the Message, that it was just an anointing and that anointing can even be </a:t>
            </a:r>
            <a:r>
              <a:rPr lang="en-US" sz="3200" dirty="0" smtClean="0"/>
              <a:t>on, </a:t>
            </a:r>
            <a:r>
              <a:rPr lang="en-US" sz="3200" dirty="0"/>
              <a:t>and </a:t>
            </a:r>
            <a:r>
              <a:rPr lang="en-US" sz="3200" dirty="0" smtClean="0"/>
              <a:t>bless, unbelievers. Or that </a:t>
            </a:r>
            <a:r>
              <a:rPr lang="en-US" sz="3200" dirty="0"/>
              <a:t>I wasn't even covered by the blood of Jesus Christ during those </a:t>
            </a:r>
            <a:r>
              <a:rPr lang="en-US" sz="3200" dirty="0" smtClean="0"/>
              <a:t>years, </a:t>
            </a:r>
            <a:r>
              <a:rPr lang="en-US" sz="3200" dirty="0"/>
              <a:t>it really makes you wonder how to KNOW when your peace is true peace, how to KNOW when your salvation experience is real, how to KNOW when you are truly following God. </a:t>
            </a:r>
            <a:r>
              <a:rPr lang="en-US" sz="2800" dirty="0" smtClean="0"/>
              <a:t>	</a:t>
            </a:r>
            <a:endParaRPr lang="en-US" sz="2800" dirty="0"/>
          </a:p>
        </p:txBody>
      </p:sp>
    </p:spTree>
    <p:extLst>
      <p:ext uri="{BB962C8B-B14F-4D97-AF65-F5344CB8AC3E}">
        <p14:creationId xmlns:p14="http://schemas.microsoft.com/office/powerpoint/2010/main" val="885573756"/>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11-12-17</a:t>
            </a:r>
            <a:endParaRPr lang="en-US"/>
          </a:p>
        </p:txBody>
      </p:sp>
      <p:sp>
        <p:nvSpPr>
          <p:cNvPr id="3" name="Footer Placeholder 2"/>
          <p:cNvSpPr>
            <a:spLocks noGrp="1"/>
          </p:cNvSpPr>
          <p:nvPr>
            <p:ph type="ftr" sz="quarter" idx="11"/>
          </p:nvPr>
        </p:nvSpPr>
        <p:spPr/>
        <p:txBody>
          <a:bodyPr/>
          <a:lstStyle/>
          <a:p>
            <a:r>
              <a:rPr lang="en-US" smtClean="0"/>
              <a:t>Wht Do We Believe 9 The Sin Question</a:t>
            </a:r>
            <a:endParaRPr lang="en-US"/>
          </a:p>
        </p:txBody>
      </p:sp>
      <p:sp>
        <p:nvSpPr>
          <p:cNvPr id="4" name="Slide Number Placeholder 3"/>
          <p:cNvSpPr>
            <a:spLocks noGrp="1"/>
          </p:cNvSpPr>
          <p:nvPr>
            <p:ph type="sldNum" sz="quarter" idx="12"/>
          </p:nvPr>
        </p:nvSpPr>
        <p:spPr/>
        <p:txBody>
          <a:bodyPr/>
          <a:lstStyle/>
          <a:p>
            <a:fld id="{535242B5-0153-4170-8E04-84E67EE4A58C}" type="slidenum">
              <a:rPr lang="en-US" smtClean="0"/>
              <a:pPr/>
              <a:t>29</a:t>
            </a:fld>
            <a:endParaRPr lang="en-US"/>
          </a:p>
        </p:txBody>
      </p:sp>
      <p:sp>
        <p:nvSpPr>
          <p:cNvPr id="5" name="Rectangle 4"/>
          <p:cNvSpPr/>
          <p:nvPr/>
        </p:nvSpPr>
        <p:spPr>
          <a:xfrm>
            <a:off x="304800" y="152400"/>
            <a:ext cx="8610600" cy="6001643"/>
          </a:xfrm>
          <a:prstGeom prst="rect">
            <a:avLst/>
          </a:prstGeom>
        </p:spPr>
        <p:txBody>
          <a:bodyPr wrap="square">
            <a:spAutoFit/>
          </a:bodyPr>
          <a:lstStyle/>
          <a:p>
            <a:r>
              <a:rPr lang="en-US" sz="3200" dirty="0" smtClean="0"/>
              <a:t>	Because </a:t>
            </a:r>
            <a:r>
              <a:rPr lang="en-US" sz="3200" dirty="0"/>
              <a:t>from that moment in 1986, I had peace that passes understanding, I had joy </a:t>
            </a:r>
            <a:r>
              <a:rPr lang="en-US" sz="3200" dirty="0" smtClean="0"/>
              <a:t>un-</a:t>
            </a:r>
            <a:r>
              <a:rPr lang="en-US" sz="3200" dirty="0" err="1" smtClean="0"/>
              <a:t>speakable</a:t>
            </a:r>
            <a:r>
              <a:rPr lang="en-US" sz="3200" dirty="0" smtClean="0"/>
              <a:t> </a:t>
            </a:r>
            <a:r>
              <a:rPr lang="en-US" sz="3200" dirty="0"/>
              <a:t>and full of glory, I </a:t>
            </a:r>
            <a:r>
              <a:rPr lang="en-US" sz="3200" dirty="0" smtClean="0"/>
              <a:t>knew I had </a:t>
            </a:r>
            <a:r>
              <a:rPr lang="en-US" sz="3200" dirty="0"/>
              <a:t>a relationship with the Creator. </a:t>
            </a:r>
          </a:p>
          <a:p>
            <a:r>
              <a:rPr lang="en-US" sz="3200" dirty="0" smtClean="0"/>
              <a:t>	It </a:t>
            </a:r>
            <a:r>
              <a:rPr lang="en-US" sz="3200" dirty="0"/>
              <a:t>would be </a:t>
            </a:r>
            <a:r>
              <a:rPr lang="en-US" sz="3200" dirty="0" smtClean="0"/>
              <a:t>like </a:t>
            </a:r>
            <a:r>
              <a:rPr lang="en-US" sz="3200" dirty="0"/>
              <a:t>finding out right now that there was yet another prophet and you really weren't under the Word for your day, and all this time you weren't covered by the blood. Yet, you have had all the right </a:t>
            </a:r>
            <a:r>
              <a:rPr lang="en-US" sz="3200" dirty="0" smtClean="0"/>
              <a:t>relationships </a:t>
            </a:r>
            <a:r>
              <a:rPr lang="en-US" sz="3200" dirty="0"/>
              <a:t>and experience and life that the Bible speaks of. </a:t>
            </a:r>
            <a:r>
              <a:rPr lang="en-US" sz="3200" dirty="0">
                <a:solidFill>
                  <a:srgbClr val="FFFF00"/>
                </a:solidFill>
              </a:rPr>
              <a:t>So were my past experiences true experiences with God?</a:t>
            </a:r>
          </a:p>
        </p:txBody>
      </p:sp>
    </p:spTree>
    <p:extLst>
      <p:ext uri="{BB962C8B-B14F-4D97-AF65-F5344CB8AC3E}">
        <p14:creationId xmlns:p14="http://schemas.microsoft.com/office/powerpoint/2010/main" val="218777033"/>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11-12-17</a:t>
            </a:r>
            <a:endParaRPr lang="en-US"/>
          </a:p>
        </p:txBody>
      </p:sp>
      <p:sp>
        <p:nvSpPr>
          <p:cNvPr id="5" name="Footer Placeholder 4"/>
          <p:cNvSpPr>
            <a:spLocks noGrp="1"/>
          </p:cNvSpPr>
          <p:nvPr>
            <p:ph type="ftr" sz="quarter" idx="11"/>
          </p:nvPr>
        </p:nvSpPr>
        <p:spPr/>
        <p:txBody>
          <a:bodyPr/>
          <a:lstStyle/>
          <a:p>
            <a:r>
              <a:rPr lang="en-US" smtClean="0"/>
              <a:t>Wht Do We Believe 9 The Sin Question</a:t>
            </a:r>
            <a:endParaRPr lang="en-US"/>
          </a:p>
        </p:txBody>
      </p:sp>
      <p:sp>
        <p:nvSpPr>
          <p:cNvPr id="6" name="Slide Number Placeholder 5"/>
          <p:cNvSpPr>
            <a:spLocks noGrp="1"/>
          </p:cNvSpPr>
          <p:nvPr>
            <p:ph type="sldNum" sz="quarter" idx="12"/>
          </p:nvPr>
        </p:nvSpPr>
        <p:spPr/>
        <p:txBody>
          <a:bodyPr/>
          <a:lstStyle/>
          <a:p>
            <a:fld id="{535242B5-0153-4170-8E04-84E67EE4A58C}" type="slidenum">
              <a:rPr lang="en-US" smtClean="0"/>
              <a:pPr/>
              <a:t>3</a:t>
            </a:fld>
            <a:endParaRPr lang="en-US"/>
          </a:p>
        </p:txBody>
      </p:sp>
      <p:sp>
        <p:nvSpPr>
          <p:cNvPr id="7" name="Rectangle 6"/>
          <p:cNvSpPr/>
          <p:nvPr/>
        </p:nvSpPr>
        <p:spPr>
          <a:xfrm>
            <a:off x="762000" y="381000"/>
            <a:ext cx="7620000" cy="4031873"/>
          </a:xfrm>
          <a:prstGeom prst="rect">
            <a:avLst/>
          </a:prstGeom>
        </p:spPr>
        <p:txBody>
          <a:bodyPr wrap="square">
            <a:spAutoFit/>
          </a:bodyPr>
          <a:lstStyle/>
          <a:p>
            <a:r>
              <a:rPr lang="en-US" sz="4400" b="1" dirty="0" smtClean="0"/>
              <a:t>INFLUENCE</a:t>
            </a:r>
            <a:endParaRPr lang="en-US" sz="4400" dirty="0"/>
          </a:p>
          <a:p>
            <a:r>
              <a:rPr lang="en-US" sz="3600" dirty="0"/>
              <a:t>         53 No matter what the rest of the world has got to do, that has not one thing to do with you or I.</a:t>
            </a:r>
            <a:r>
              <a:rPr lang="en-US" sz="3600" b="1" dirty="0"/>
              <a:t> </a:t>
            </a:r>
            <a:r>
              <a:rPr lang="en-US" sz="3600" dirty="0">
                <a:solidFill>
                  <a:srgbClr val="FFFF00"/>
                </a:solidFill>
              </a:rPr>
              <a:t>We are responsible to God for our lives, and for our experience with Christ</a:t>
            </a:r>
            <a:r>
              <a:rPr lang="en-US" sz="3600" dirty="0" smtClean="0">
                <a:solidFill>
                  <a:srgbClr val="FFFF00"/>
                </a:solidFill>
              </a:rPr>
              <a:t>.</a:t>
            </a:r>
          </a:p>
          <a:p>
            <a:pPr algn="r"/>
            <a:r>
              <a:rPr lang="en-US" sz="3200" dirty="0"/>
              <a:t>63-1130</a:t>
            </a:r>
          </a:p>
        </p:txBody>
      </p:sp>
    </p:spTree>
    <p:extLst>
      <p:ext uri="{BB962C8B-B14F-4D97-AF65-F5344CB8AC3E}">
        <p14:creationId xmlns:p14="http://schemas.microsoft.com/office/powerpoint/2010/main" val="1630319294"/>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11-12-17</a:t>
            </a:r>
            <a:endParaRPr lang="en-US"/>
          </a:p>
        </p:txBody>
      </p:sp>
      <p:sp>
        <p:nvSpPr>
          <p:cNvPr id="3" name="Footer Placeholder 2"/>
          <p:cNvSpPr>
            <a:spLocks noGrp="1"/>
          </p:cNvSpPr>
          <p:nvPr>
            <p:ph type="ftr" sz="quarter" idx="11"/>
          </p:nvPr>
        </p:nvSpPr>
        <p:spPr/>
        <p:txBody>
          <a:bodyPr/>
          <a:lstStyle/>
          <a:p>
            <a:r>
              <a:rPr lang="en-US" smtClean="0"/>
              <a:t>Wht Do We Believe 9 The Sin Question</a:t>
            </a:r>
            <a:endParaRPr lang="en-US"/>
          </a:p>
        </p:txBody>
      </p:sp>
      <p:sp>
        <p:nvSpPr>
          <p:cNvPr id="4" name="Slide Number Placeholder 3"/>
          <p:cNvSpPr>
            <a:spLocks noGrp="1"/>
          </p:cNvSpPr>
          <p:nvPr>
            <p:ph type="sldNum" sz="quarter" idx="12"/>
          </p:nvPr>
        </p:nvSpPr>
        <p:spPr/>
        <p:txBody>
          <a:bodyPr/>
          <a:lstStyle/>
          <a:p>
            <a:fld id="{535242B5-0153-4170-8E04-84E67EE4A58C}" type="slidenum">
              <a:rPr lang="en-US" smtClean="0"/>
              <a:pPr/>
              <a:t>30</a:t>
            </a:fld>
            <a:endParaRPr lang="en-US"/>
          </a:p>
        </p:txBody>
      </p:sp>
      <p:sp>
        <p:nvSpPr>
          <p:cNvPr id="5" name="Rectangle 4"/>
          <p:cNvSpPr/>
          <p:nvPr/>
        </p:nvSpPr>
        <p:spPr>
          <a:xfrm>
            <a:off x="228600" y="74070"/>
            <a:ext cx="8763000" cy="6309420"/>
          </a:xfrm>
          <a:prstGeom prst="rect">
            <a:avLst/>
          </a:prstGeom>
        </p:spPr>
        <p:txBody>
          <a:bodyPr wrap="square">
            <a:spAutoFit/>
          </a:bodyPr>
          <a:lstStyle/>
          <a:p>
            <a:r>
              <a:rPr lang="en-US" sz="4800" b="1" dirty="0" smtClean="0"/>
              <a:t>COD </a:t>
            </a:r>
          </a:p>
          <a:p>
            <a:r>
              <a:rPr lang="en-US" sz="3600" dirty="0" smtClean="0"/>
              <a:t>	308  "By </a:t>
            </a:r>
            <a:r>
              <a:rPr lang="en-US" sz="3600" dirty="0"/>
              <a:t>one Spirit..." </a:t>
            </a:r>
            <a:r>
              <a:rPr lang="en-US" sz="3600" dirty="0" smtClean="0"/>
              <a:t>See</a:t>
            </a:r>
            <a:r>
              <a:rPr lang="en-US" sz="3600" dirty="0"/>
              <a:t>, that isn't when the new birth begins; </a:t>
            </a:r>
            <a:r>
              <a:rPr lang="en-US" sz="3600" dirty="0">
                <a:solidFill>
                  <a:srgbClr val="FFFF00"/>
                </a:solidFill>
              </a:rPr>
              <a:t>the new birth begins when you believe on the Lord Jesus.</a:t>
            </a:r>
          </a:p>
          <a:p>
            <a:r>
              <a:rPr lang="en-US" sz="3600" dirty="0" smtClean="0"/>
              <a:t>	Now</a:t>
            </a:r>
            <a:r>
              <a:rPr lang="en-US" sz="3600" dirty="0"/>
              <a:t>, listen. What can you do besides believe? What more can you do? What can you do about it any more than just believe it? Tell me one thing you could do. There's not one thing that you can do outside of believe it. </a:t>
            </a:r>
            <a:endParaRPr lang="en-US" sz="3600" dirty="0" smtClean="0"/>
          </a:p>
          <a:p>
            <a:pPr algn="r"/>
            <a:r>
              <a:rPr lang="en-US" sz="3200" dirty="0"/>
              <a:t>57-1002</a:t>
            </a:r>
          </a:p>
        </p:txBody>
      </p:sp>
    </p:spTree>
    <p:extLst>
      <p:ext uri="{BB962C8B-B14F-4D97-AF65-F5344CB8AC3E}">
        <p14:creationId xmlns:p14="http://schemas.microsoft.com/office/powerpoint/2010/main" val="1026325634"/>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11-12-17</a:t>
            </a:r>
            <a:endParaRPr lang="en-US"/>
          </a:p>
        </p:txBody>
      </p:sp>
      <p:sp>
        <p:nvSpPr>
          <p:cNvPr id="3" name="Footer Placeholder 2"/>
          <p:cNvSpPr>
            <a:spLocks noGrp="1"/>
          </p:cNvSpPr>
          <p:nvPr>
            <p:ph type="ftr" sz="quarter" idx="11"/>
          </p:nvPr>
        </p:nvSpPr>
        <p:spPr/>
        <p:txBody>
          <a:bodyPr/>
          <a:lstStyle/>
          <a:p>
            <a:r>
              <a:rPr lang="en-US" smtClean="0"/>
              <a:t>Wht Do We Believe 9 The Sin Question</a:t>
            </a:r>
            <a:endParaRPr lang="en-US"/>
          </a:p>
        </p:txBody>
      </p:sp>
      <p:sp>
        <p:nvSpPr>
          <p:cNvPr id="4" name="Slide Number Placeholder 3"/>
          <p:cNvSpPr>
            <a:spLocks noGrp="1"/>
          </p:cNvSpPr>
          <p:nvPr>
            <p:ph type="sldNum" sz="quarter" idx="12"/>
          </p:nvPr>
        </p:nvSpPr>
        <p:spPr/>
        <p:txBody>
          <a:bodyPr/>
          <a:lstStyle/>
          <a:p>
            <a:fld id="{535242B5-0153-4170-8E04-84E67EE4A58C}" type="slidenum">
              <a:rPr lang="en-US" smtClean="0"/>
              <a:pPr/>
              <a:t>31</a:t>
            </a:fld>
            <a:endParaRPr lang="en-US"/>
          </a:p>
        </p:txBody>
      </p:sp>
      <p:sp>
        <p:nvSpPr>
          <p:cNvPr id="5" name="Rectangle 4"/>
          <p:cNvSpPr/>
          <p:nvPr/>
        </p:nvSpPr>
        <p:spPr>
          <a:xfrm>
            <a:off x="152400" y="76200"/>
            <a:ext cx="8839200" cy="6124754"/>
          </a:xfrm>
          <a:prstGeom prst="rect">
            <a:avLst/>
          </a:prstGeom>
        </p:spPr>
        <p:txBody>
          <a:bodyPr wrap="square">
            <a:spAutoFit/>
          </a:bodyPr>
          <a:lstStyle/>
          <a:p>
            <a:r>
              <a:rPr lang="en-US" sz="4000" b="1" dirty="0" smtClean="0"/>
              <a:t>THE.SEAL.OF.THE.ANTICHRIST</a:t>
            </a:r>
            <a:endParaRPr lang="en-US" sz="4000" b="1" dirty="0"/>
          </a:p>
          <a:p>
            <a:r>
              <a:rPr lang="en-US" sz="2800" dirty="0"/>
              <a:t>	</a:t>
            </a:r>
            <a:r>
              <a:rPr lang="en-US" sz="3200" dirty="0" smtClean="0"/>
              <a:t>28 "One </a:t>
            </a:r>
            <a:r>
              <a:rPr lang="en-US" sz="3200" dirty="0"/>
              <a:t>day I'd made a sale in the car lot. And I come in; I put my coat </a:t>
            </a:r>
            <a:r>
              <a:rPr lang="en-US" sz="3200" dirty="0" smtClean="0"/>
              <a:t>on. It </a:t>
            </a:r>
            <a:r>
              <a:rPr lang="en-US" sz="3200" dirty="0"/>
              <a:t>was </a:t>
            </a:r>
            <a:r>
              <a:rPr lang="en-US" sz="3200" dirty="0" smtClean="0"/>
              <a:t>summer time. I </a:t>
            </a:r>
            <a:r>
              <a:rPr lang="en-US" sz="3200" dirty="0"/>
              <a:t>put my coat on to go out, 'cause some ladies out </a:t>
            </a:r>
            <a:r>
              <a:rPr lang="en-US" sz="3200" dirty="0" smtClean="0"/>
              <a:t>there. On </a:t>
            </a:r>
            <a:r>
              <a:rPr lang="en-US" sz="3200" dirty="0"/>
              <a:t>the road </a:t>
            </a:r>
            <a:r>
              <a:rPr lang="en-US" sz="3200" dirty="0" smtClean="0"/>
              <a:t>back, I </a:t>
            </a:r>
            <a:r>
              <a:rPr lang="en-US" sz="3200" dirty="0"/>
              <a:t>hung up my coat, and when I did, I said, I wonder if I gave them the keys. And I reached down in my pocket, and I pulled out a little piece of paper, and it had wrote on it, </a:t>
            </a:r>
            <a:r>
              <a:rPr lang="en-US" sz="3200" i="1" dirty="0">
                <a:solidFill>
                  <a:srgbClr val="FFFF00"/>
                </a:solidFill>
              </a:rPr>
              <a:t>'Where will you spend Eternity</a:t>
            </a:r>
            <a:r>
              <a:rPr lang="en-US" sz="3200" i="1" dirty="0" smtClean="0">
                <a:solidFill>
                  <a:srgbClr val="FFFF00"/>
                </a:solidFill>
              </a:rPr>
              <a:t>?'” </a:t>
            </a:r>
            <a:r>
              <a:rPr lang="en-US" sz="3200" dirty="0" smtClean="0"/>
              <a:t>I </a:t>
            </a:r>
            <a:r>
              <a:rPr lang="en-US" sz="3200" dirty="0"/>
              <a:t>just laid it down, turned the fans </a:t>
            </a:r>
            <a:r>
              <a:rPr lang="en-US" sz="3200" dirty="0" smtClean="0"/>
              <a:t>on. I </a:t>
            </a:r>
            <a:r>
              <a:rPr lang="en-US" sz="3200" dirty="0"/>
              <a:t>picked it up again; I couldn't get away from it. </a:t>
            </a:r>
            <a:r>
              <a:rPr lang="en-US" sz="3200" i="1" dirty="0">
                <a:solidFill>
                  <a:srgbClr val="FFFF00"/>
                </a:solidFill>
              </a:rPr>
              <a:t>'Where will you spend eternity</a:t>
            </a:r>
            <a:r>
              <a:rPr lang="en-US" sz="3200" i="1" dirty="0" smtClean="0">
                <a:solidFill>
                  <a:srgbClr val="FFFF00"/>
                </a:solidFill>
              </a:rPr>
              <a:t>?'“</a:t>
            </a:r>
            <a:endParaRPr lang="en-US" sz="2800" i="1" dirty="0" smtClean="0">
              <a:solidFill>
                <a:srgbClr val="FFFF00"/>
              </a:solidFill>
            </a:endParaRPr>
          </a:p>
        </p:txBody>
      </p:sp>
    </p:spTree>
    <p:extLst>
      <p:ext uri="{BB962C8B-B14F-4D97-AF65-F5344CB8AC3E}">
        <p14:creationId xmlns:p14="http://schemas.microsoft.com/office/powerpoint/2010/main" val="1329023455"/>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11-12-17</a:t>
            </a:r>
            <a:endParaRPr lang="en-US"/>
          </a:p>
        </p:txBody>
      </p:sp>
      <p:sp>
        <p:nvSpPr>
          <p:cNvPr id="3" name="Footer Placeholder 2"/>
          <p:cNvSpPr>
            <a:spLocks noGrp="1"/>
          </p:cNvSpPr>
          <p:nvPr>
            <p:ph type="ftr" sz="quarter" idx="11"/>
          </p:nvPr>
        </p:nvSpPr>
        <p:spPr/>
        <p:txBody>
          <a:bodyPr/>
          <a:lstStyle/>
          <a:p>
            <a:r>
              <a:rPr lang="en-US" smtClean="0"/>
              <a:t>Wht Do We Believe 9 The Sin Question</a:t>
            </a:r>
            <a:endParaRPr lang="en-US"/>
          </a:p>
        </p:txBody>
      </p:sp>
      <p:sp>
        <p:nvSpPr>
          <p:cNvPr id="4" name="Slide Number Placeholder 3"/>
          <p:cNvSpPr>
            <a:spLocks noGrp="1"/>
          </p:cNvSpPr>
          <p:nvPr>
            <p:ph type="sldNum" sz="quarter" idx="12"/>
          </p:nvPr>
        </p:nvSpPr>
        <p:spPr/>
        <p:txBody>
          <a:bodyPr/>
          <a:lstStyle/>
          <a:p>
            <a:fld id="{535242B5-0153-4170-8E04-84E67EE4A58C}" type="slidenum">
              <a:rPr lang="en-US" smtClean="0"/>
              <a:pPr/>
              <a:t>32</a:t>
            </a:fld>
            <a:endParaRPr lang="en-US"/>
          </a:p>
        </p:txBody>
      </p:sp>
      <p:sp>
        <p:nvSpPr>
          <p:cNvPr id="5" name="Rectangle 4"/>
          <p:cNvSpPr/>
          <p:nvPr/>
        </p:nvSpPr>
        <p:spPr>
          <a:xfrm>
            <a:off x="152400" y="123646"/>
            <a:ext cx="8915400" cy="6124754"/>
          </a:xfrm>
          <a:prstGeom prst="rect">
            <a:avLst/>
          </a:prstGeom>
        </p:spPr>
        <p:txBody>
          <a:bodyPr wrap="square">
            <a:spAutoFit/>
          </a:bodyPr>
          <a:lstStyle/>
          <a:p>
            <a:r>
              <a:rPr lang="en-US" sz="2800" dirty="0" smtClean="0"/>
              <a:t>	But </a:t>
            </a:r>
            <a:r>
              <a:rPr lang="en-US" sz="2800" dirty="0"/>
              <a:t>you don't need a prophet to straighten you out; you just need the word of </a:t>
            </a:r>
            <a:r>
              <a:rPr lang="en-US" sz="2800" dirty="0" smtClean="0"/>
              <a:t>God. What </a:t>
            </a:r>
            <a:r>
              <a:rPr lang="en-US" sz="2800" dirty="0"/>
              <a:t>Mr. Graham told you is the </a:t>
            </a:r>
            <a:r>
              <a:rPr lang="en-US" sz="2800" dirty="0" smtClean="0"/>
              <a:t>truth, the Nazarenes…  </a:t>
            </a:r>
            <a:r>
              <a:rPr lang="en-US" sz="2800" dirty="0"/>
              <a:t>And what the </a:t>
            </a:r>
            <a:r>
              <a:rPr lang="en-US" sz="2800" dirty="0" smtClean="0"/>
              <a:t>Pentecostals; </a:t>
            </a:r>
            <a:r>
              <a:rPr lang="en-US" sz="2800" dirty="0"/>
              <a:t>and yet it's not the truth. To shout, to raise </a:t>
            </a:r>
            <a:r>
              <a:rPr lang="en-US" sz="2800" dirty="0" smtClean="0"/>
              <a:t>your </a:t>
            </a:r>
            <a:r>
              <a:rPr lang="en-US" sz="2800" dirty="0"/>
              <a:t>hands, </a:t>
            </a:r>
            <a:r>
              <a:rPr lang="en-US" sz="2800" dirty="0" smtClean="0"/>
              <a:t>speak </a:t>
            </a:r>
            <a:r>
              <a:rPr lang="en-US" sz="2800" dirty="0"/>
              <a:t>with tongues, </a:t>
            </a:r>
            <a:r>
              <a:rPr lang="en-US" sz="2800" i="1" dirty="0"/>
              <a:t>is not receiving Christ. Receiving Christ is receiving the Person of the Lord Jesus Christ.</a:t>
            </a:r>
            <a:r>
              <a:rPr lang="en-US" sz="2800" dirty="0"/>
              <a:t> Then these other things take place after that. </a:t>
            </a:r>
            <a:r>
              <a:rPr lang="en-US" sz="2800" dirty="0" smtClean="0">
                <a:solidFill>
                  <a:srgbClr val="FFFF00"/>
                </a:solidFill>
              </a:rPr>
              <a:t>Now</a:t>
            </a:r>
            <a:r>
              <a:rPr lang="en-US" sz="2800" dirty="0">
                <a:solidFill>
                  <a:srgbClr val="FFFF00"/>
                </a:solidFill>
              </a:rPr>
              <a:t>, you could do all those still didn't have Christ yet."</a:t>
            </a:r>
          </a:p>
          <a:p>
            <a:r>
              <a:rPr lang="en-US" sz="2800" dirty="0" smtClean="0"/>
              <a:t>	"Well</a:t>
            </a:r>
            <a:r>
              <a:rPr lang="en-US" sz="2800" dirty="0"/>
              <a:t>, </a:t>
            </a:r>
            <a:r>
              <a:rPr lang="en-US" sz="2800" dirty="0" smtClean="0"/>
              <a:t>Bro. </a:t>
            </a:r>
            <a:r>
              <a:rPr lang="en-US" sz="2800" dirty="0"/>
              <a:t>Branham, where can I find Him?"</a:t>
            </a:r>
          </a:p>
          <a:p>
            <a:r>
              <a:rPr lang="en-US" sz="2800" dirty="0" smtClean="0"/>
              <a:t>	I </a:t>
            </a:r>
            <a:r>
              <a:rPr lang="en-US" sz="2800" dirty="0"/>
              <a:t>said, "I want to ask you something. Let's go back to your </a:t>
            </a:r>
            <a:r>
              <a:rPr lang="en-US" sz="2800" dirty="0" smtClean="0"/>
              <a:t>story,  </a:t>
            </a:r>
            <a:r>
              <a:rPr lang="en-US" sz="2800" dirty="0"/>
              <a:t>that day when you come in, picked up that piece of paper, something struck you, </a:t>
            </a:r>
            <a:r>
              <a:rPr lang="en-US" sz="2800" dirty="0" smtClean="0"/>
              <a:t>said</a:t>
            </a:r>
            <a:r>
              <a:rPr lang="en-US" sz="2800" dirty="0"/>
              <a:t>, </a:t>
            </a:r>
            <a:r>
              <a:rPr lang="en-US" sz="2800" dirty="0" smtClean="0"/>
              <a:t>"I </a:t>
            </a:r>
            <a:r>
              <a:rPr lang="en-US" sz="2800" dirty="0"/>
              <a:t>want to seek </a:t>
            </a:r>
            <a:r>
              <a:rPr lang="en-US" sz="2800" dirty="0" smtClean="0"/>
              <a:t>God… up </a:t>
            </a:r>
            <a:r>
              <a:rPr lang="en-US" sz="2800" dirty="0"/>
              <a:t>to that time you were going this a way, down the road. And then, you turned this a way, what did </a:t>
            </a:r>
            <a:r>
              <a:rPr lang="en-US" sz="2800" dirty="0" smtClean="0"/>
              <a:t>it? </a:t>
            </a:r>
            <a:endParaRPr lang="en-US" sz="2800" dirty="0"/>
          </a:p>
        </p:txBody>
      </p:sp>
    </p:spTree>
    <p:extLst>
      <p:ext uri="{BB962C8B-B14F-4D97-AF65-F5344CB8AC3E}">
        <p14:creationId xmlns:p14="http://schemas.microsoft.com/office/powerpoint/2010/main" val="1419677460"/>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11-12-17</a:t>
            </a:r>
            <a:endParaRPr lang="en-US"/>
          </a:p>
        </p:txBody>
      </p:sp>
      <p:sp>
        <p:nvSpPr>
          <p:cNvPr id="3" name="Footer Placeholder 2"/>
          <p:cNvSpPr>
            <a:spLocks noGrp="1"/>
          </p:cNvSpPr>
          <p:nvPr>
            <p:ph type="ftr" sz="quarter" idx="11"/>
          </p:nvPr>
        </p:nvSpPr>
        <p:spPr/>
        <p:txBody>
          <a:bodyPr/>
          <a:lstStyle/>
          <a:p>
            <a:r>
              <a:rPr lang="en-US" smtClean="0"/>
              <a:t>Wht Do We Believe 9 The Sin Question</a:t>
            </a:r>
            <a:endParaRPr lang="en-US"/>
          </a:p>
        </p:txBody>
      </p:sp>
      <p:sp>
        <p:nvSpPr>
          <p:cNvPr id="4" name="Slide Number Placeholder 3"/>
          <p:cNvSpPr>
            <a:spLocks noGrp="1"/>
          </p:cNvSpPr>
          <p:nvPr>
            <p:ph type="sldNum" sz="quarter" idx="12"/>
          </p:nvPr>
        </p:nvSpPr>
        <p:spPr/>
        <p:txBody>
          <a:bodyPr/>
          <a:lstStyle/>
          <a:p>
            <a:fld id="{535242B5-0153-4170-8E04-84E67EE4A58C}" type="slidenum">
              <a:rPr lang="en-US" smtClean="0"/>
              <a:pPr/>
              <a:t>33</a:t>
            </a:fld>
            <a:endParaRPr lang="en-US"/>
          </a:p>
        </p:txBody>
      </p:sp>
      <p:sp>
        <p:nvSpPr>
          <p:cNvPr id="5" name="Rectangle 4"/>
          <p:cNvSpPr/>
          <p:nvPr/>
        </p:nvSpPr>
        <p:spPr>
          <a:xfrm>
            <a:off x="152400" y="152400"/>
            <a:ext cx="8763000" cy="6124754"/>
          </a:xfrm>
          <a:prstGeom prst="rect">
            <a:avLst/>
          </a:prstGeom>
        </p:spPr>
        <p:txBody>
          <a:bodyPr wrap="square">
            <a:spAutoFit/>
          </a:bodyPr>
          <a:lstStyle/>
          <a:p>
            <a:r>
              <a:rPr lang="en-US" sz="2800" dirty="0" smtClean="0"/>
              <a:t>What </a:t>
            </a:r>
            <a:r>
              <a:rPr lang="en-US" sz="2800" dirty="0"/>
              <a:t>changed your opinion? What come into your heart, that made you one time not care for God, and something come in to make you go to loving God? What done it</a:t>
            </a:r>
            <a:r>
              <a:rPr lang="en-US" sz="2800" dirty="0" smtClean="0"/>
              <a:t>?“ He </a:t>
            </a:r>
            <a:r>
              <a:rPr lang="en-US" sz="2800" dirty="0"/>
              <a:t>said, "Well, I don't know."</a:t>
            </a:r>
          </a:p>
          <a:p>
            <a:r>
              <a:rPr lang="en-US" sz="2800" dirty="0" smtClean="0"/>
              <a:t>	I </a:t>
            </a:r>
            <a:r>
              <a:rPr lang="en-US" sz="2800" dirty="0"/>
              <a:t>said, "Before there could be a creation, there has to be a </a:t>
            </a:r>
            <a:r>
              <a:rPr lang="en-US" sz="2800" dirty="0" smtClean="0"/>
              <a:t>Creator... </a:t>
            </a:r>
            <a:r>
              <a:rPr lang="en-US" sz="2800" dirty="0"/>
              <a:t>God came into your heart, right there when you looked at that piece of paper."</a:t>
            </a:r>
          </a:p>
          <a:p>
            <a:r>
              <a:rPr lang="en-US" sz="2800" dirty="0" smtClean="0"/>
              <a:t>	He </a:t>
            </a:r>
            <a:r>
              <a:rPr lang="en-US" sz="2800" dirty="0"/>
              <a:t>said, "You mean I've had it all along?"</a:t>
            </a:r>
          </a:p>
          <a:p>
            <a:r>
              <a:rPr lang="en-US" sz="2800" dirty="0" smtClean="0"/>
              <a:t>	I </a:t>
            </a:r>
            <a:r>
              <a:rPr lang="en-US" sz="2800" dirty="0"/>
              <a:t>said, "Certainly, brother</a:t>
            </a:r>
            <a:r>
              <a:rPr lang="en-US" sz="2800" dirty="0" smtClean="0"/>
              <a:t>.“ And </a:t>
            </a:r>
            <a:r>
              <a:rPr lang="en-US" sz="2800" dirty="0"/>
              <a:t>he jumped out of there, and begin to scream and cry. That was settled</a:t>
            </a:r>
            <a:r>
              <a:rPr lang="en-US" sz="2800" dirty="0" smtClean="0"/>
              <a:t>.</a:t>
            </a:r>
            <a:endParaRPr lang="en-US" sz="2800" dirty="0"/>
          </a:p>
          <a:p>
            <a:r>
              <a:rPr lang="en-US" sz="2800" dirty="0" smtClean="0"/>
              <a:t>	He </a:t>
            </a:r>
            <a:r>
              <a:rPr lang="en-US" sz="2800" dirty="0"/>
              <a:t>said, "Do you want to pray for me?"</a:t>
            </a:r>
          </a:p>
          <a:p>
            <a:r>
              <a:rPr lang="en-US" sz="2800" dirty="0" smtClean="0"/>
              <a:t>	I </a:t>
            </a:r>
            <a:r>
              <a:rPr lang="en-US" sz="2800" dirty="0"/>
              <a:t>said</a:t>
            </a:r>
            <a:r>
              <a:rPr lang="en-US" sz="2800" dirty="0">
                <a:solidFill>
                  <a:srgbClr val="FFFF00"/>
                </a:solidFill>
              </a:rPr>
              <a:t>, "What's the use of praying for you. You don't need any prayer. The truth has made you free. </a:t>
            </a:r>
            <a:endParaRPr lang="en-US" sz="2800" dirty="0" smtClean="0">
              <a:solidFill>
                <a:srgbClr val="FFFF00"/>
              </a:solidFill>
            </a:endParaRPr>
          </a:p>
          <a:p>
            <a:pPr algn="r"/>
            <a:r>
              <a:rPr lang="en-US" sz="2800" b="1" dirty="0" smtClean="0"/>
              <a:t>55-0311</a:t>
            </a:r>
            <a:endParaRPr lang="en-US" sz="2800" dirty="0"/>
          </a:p>
        </p:txBody>
      </p:sp>
    </p:spTree>
    <p:extLst>
      <p:ext uri="{BB962C8B-B14F-4D97-AF65-F5344CB8AC3E}">
        <p14:creationId xmlns:p14="http://schemas.microsoft.com/office/powerpoint/2010/main" val="2072554436"/>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1"/>
          <p:cNvSpPr>
            <a:spLocks noChangeArrowheads="1"/>
          </p:cNvSpPr>
          <p:nvPr/>
        </p:nvSpPr>
        <p:spPr bwMode="auto">
          <a:xfrm>
            <a:off x="533400" y="304800"/>
            <a:ext cx="8229600" cy="34778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000" b="1" i="0" u="none" strike="noStrike" cap="none" normalizeH="0" baseline="0" dirty="0" smtClean="0">
                <a:ln>
                  <a:noFill/>
                </a:ln>
                <a:solidFill>
                  <a:schemeClr val="tx1"/>
                </a:solidFill>
                <a:effectLst/>
                <a:latin typeface="Cambria" pitchFamily="18" charset="0"/>
                <a:ea typeface="Calibri" pitchFamily="34" charset="0"/>
                <a:cs typeface="Times New Roman" pitchFamily="18" charset="0"/>
              </a:rPr>
              <a:t>EXODUS 29:36</a:t>
            </a:r>
            <a:endParaRPr kumimoji="0" lang="en-US" sz="24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3600" b="0" i="1" u="none" strike="noStrike" cap="none" normalizeH="0" baseline="0" dirty="0" smtClean="0">
                <a:ln>
                  <a:noFill/>
                </a:ln>
                <a:solidFill>
                  <a:schemeClr val="tx1"/>
                </a:solidFill>
                <a:effectLst/>
                <a:latin typeface="Cambria" pitchFamily="18" charset="0"/>
                <a:ea typeface="Calibri" pitchFamily="34" charset="0"/>
                <a:cs typeface="Times New Roman" pitchFamily="18" charset="0"/>
              </a:rPr>
              <a:t>	36  And thou </a:t>
            </a:r>
            <a:r>
              <a:rPr kumimoji="0" lang="en-US" sz="3600" b="0" i="1" u="none" strike="noStrike" cap="none" normalizeH="0" baseline="0" dirty="0" err="1" smtClean="0">
                <a:ln>
                  <a:noFill/>
                </a:ln>
                <a:solidFill>
                  <a:schemeClr val="tx1"/>
                </a:solidFill>
                <a:effectLst/>
                <a:latin typeface="Cambria" pitchFamily="18" charset="0"/>
                <a:ea typeface="Calibri" pitchFamily="34" charset="0"/>
                <a:cs typeface="Times New Roman" pitchFamily="18" charset="0"/>
              </a:rPr>
              <a:t>shalt</a:t>
            </a:r>
            <a:r>
              <a:rPr kumimoji="0" lang="en-US" sz="3600" b="0" i="1" u="none" strike="noStrike" cap="none" normalizeH="0" baseline="0" dirty="0" smtClean="0">
                <a:ln>
                  <a:noFill/>
                </a:ln>
                <a:solidFill>
                  <a:schemeClr val="tx1"/>
                </a:solidFill>
                <a:effectLst/>
                <a:latin typeface="Cambria" pitchFamily="18" charset="0"/>
                <a:ea typeface="Calibri" pitchFamily="34" charset="0"/>
                <a:cs typeface="Times New Roman" pitchFamily="18" charset="0"/>
              </a:rPr>
              <a:t> offer </a:t>
            </a:r>
            <a:r>
              <a:rPr kumimoji="0" lang="en-US" sz="3600" i="1" u="none" strike="noStrike" cap="none" normalizeH="0" baseline="0" dirty="0" smtClean="0">
                <a:ln>
                  <a:noFill/>
                </a:ln>
                <a:solidFill>
                  <a:srgbClr val="FFFF00"/>
                </a:solidFill>
                <a:effectLst/>
                <a:latin typeface="Cambria" pitchFamily="18" charset="0"/>
                <a:ea typeface="Calibri" pitchFamily="34" charset="0"/>
                <a:cs typeface="Times New Roman" pitchFamily="18" charset="0"/>
              </a:rPr>
              <a:t>every day a bullock for a sin offering </a:t>
            </a:r>
            <a:r>
              <a:rPr kumimoji="0" lang="en-US" sz="3600" b="0" i="1" u="none" strike="noStrike" cap="none" normalizeH="0" baseline="0" dirty="0" smtClean="0">
                <a:ln>
                  <a:noFill/>
                </a:ln>
                <a:solidFill>
                  <a:schemeClr val="tx1"/>
                </a:solidFill>
                <a:effectLst/>
                <a:latin typeface="Cambria" pitchFamily="18" charset="0"/>
                <a:ea typeface="Calibri" pitchFamily="34" charset="0"/>
                <a:cs typeface="Times New Roman" pitchFamily="18" charset="0"/>
              </a:rPr>
              <a:t>for atonement: and thou </a:t>
            </a:r>
            <a:r>
              <a:rPr kumimoji="0" lang="en-US" sz="3600" b="0" i="1" u="none" strike="noStrike" cap="none" normalizeH="0" baseline="0" dirty="0" err="1" smtClean="0">
                <a:ln>
                  <a:noFill/>
                </a:ln>
                <a:solidFill>
                  <a:schemeClr val="tx1"/>
                </a:solidFill>
                <a:effectLst/>
                <a:latin typeface="Cambria" pitchFamily="18" charset="0"/>
                <a:ea typeface="Calibri" pitchFamily="34" charset="0"/>
                <a:cs typeface="Times New Roman" pitchFamily="18" charset="0"/>
              </a:rPr>
              <a:t>shalt</a:t>
            </a:r>
            <a:r>
              <a:rPr kumimoji="0" lang="en-US" sz="3600" b="0" i="1" u="none" strike="noStrike" cap="none" normalizeH="0" baseline="0" dirty="0" smtClean="0">
                <a:ln>
                  <a:noFill/>
                </a:ln>
                <a:solidFill>
                  <a:schemeClr val="tx1"/>
                </a:solidFill>
                <a:effectLst/>
                <a:latin typeface="Cambria" pitchFamily="18" charset="0"/>
                <a:ea typeface="Calibri" pitchFamily="34" charset="0"/>
                <a:cs typeface="Times New Roman" pitchFamily="18" charset="0"/>
              </a:rPr>
              <a:t> cleanse the altar, when thou hast made an atonement for it, and thou </a:t>
            </a:r>
            <a:r>
              <a:rPr kumimoji="0" lang="en-US" sz="3600" b="0" i="1" u="none" strike="noStrike" cap="none" normalizeH="0" baseline="0" dirty="0" err="1" smtClean="0">
                <a:ln>
                  <a:noFill/>
                </a:ln>
                <a:solidFill>
                  <a:schemeClr val="tx1"/>
                </a:solidFill>
                <a:effectLst/>
                <a:latin typeface="Cambria" pitchFamily="18" charset="0"/>
                <a:ea typeface="Calibri" pitchFamily="34" charset="0"/>
                <a:cs typeface="Times New Roman" pitchFamily="18" charset="0"/>
              </a:rPr>
              <a:t>shalt</a:t>
            </a:r>
            <a:r>
              <a:rPr kumimoji="0" lang="en-US" sz="3600" b="0" i="1" u="none" strike="noStrike" cap="none" normalizeH="0" baseline="0" dirty="0" smtClean="0">
                <a:ln>
                  <a:noFill/>
                </a:ln>
                <a:solidFill>
                  <a:schemeClr val="tx1"/>
                </a:solidFill>
                <a:effectLst/>
                <a:latin typeface="Cambria" pitchFamily="18" charset="0"/>
                <a:ea typeface="Calibri" pitchFamily="34" charset="0"/>
                <a:cs typeface="Times New Roman" pitchFamily="18" charset="0"/>
              </a:rPr>
              <a:t> anoint it, to sanctify it.</a:t>
            </a:r>
            <a:endParaRPr kumimoji="0" lang="en-US" sz="4800" b="0" i="0" u="none" strike="noStrike" cap="none" normalizeH="0" baseline="0" dirty="0" smtClean="0">
              <a:ln>
                <a:noFill/>
              </a:ln>
              <a:solidFill>
                <a:schemeClr val="tx1"/>
              </a:solidFill>
              <a:effectLst/>
              <a:latin typeface="Arial" pitchFamily="34" charset="0"/>
            </a:endParaRPr>
          </a:p>
        </p:txBody>
      </p:sp>
      <p:sp>
        <p:nvSpPr>
          <p:cNvPr id="3" name="Date Placeholder 2"/>
          <p:cNvSpPr>
            <a:spLocks noGrp="1"/>
          </p:cNvSpPr>
          <p:nvPr>
            <p:ph type="dt" sz="half" idx="10"/>
          </p:nvPr>
        </p:nvSpPr>
        <p:spPr/>
        <p:txBody>
          <a:bodyPr/>
          <a:lstStyle/>
          <a:p>
            <a:r>
              <a:rPr lang="en-US" smtClean="0"/>
              <a:t>11-12-17</a:t>
            </a:r>
            <a:endParaRPr lang="en-US"/>
          </a:p>
        </p:txBody>
      </p:sp>
      <p:sp>
        <p:nvSpPr>
          <p:cNvPr id="4" name="Slide Number Placeholder 3"/>
          <p:cNvSpPr>
            <a:spLocks noGrp="1"/>
          </p:cNvSpPr>
          <p:nvPr>
            <p:ph type="sldNum" sz="quarter" idx="12"/>
          </p:nvPr>
        </p:nvSpPr>
        <p:spPr/>
        <p:txBody>
          <a:bodyPr/>
          <a:lstStyle/>
          <a:p>
            <a:fld id="{2EEEBE0C-1283-4468-8F83-D642339BC5F2}" type="slidenum">
              <a:rPr lang="en-US" smtClean="0"/>
              <a:pPr/>
              <a:t>34</a:t>
            </a:fld>
            <a:endParaRPr lang="en-US"/>
          </a:p>
        </p:txBody>
      </p:sp>
      <p:sp>
        <p:nvSpPr>
          <p:cNvPr id="5" name="Footer Placeholder 4"/>
          <p:cNvSpPr>
            <a:spLocks noGrp="1"/>
          </p:cNvSpPr>
          <p:nvPr>
            <p:ph type="ftr" sz="quarter" idx="11"/>
          </p:nvPr>
        </p:nvSpPr>
        <p:spPr/>
        <p:txBody>
          <a:bodyPr/>
          <a:lstStyle/>
          <a:p>
            <a:r>
              <a:rPr lang="en-US" smtClean="0"/>
              <a:t>Wht Do We Believe 9 The Sin Question</a:t>
            </a:r>
            <a:endParaRPr lang="en-US"/>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11-12-17</a:t>
            </a:r>
            <a:endParaRPr lang="en-US"/>
          </a:p>
        </p:txBody>
      </p:sp>
      <p:sp>
        <p:nvSpPr>
          <p:cNvPr id="5" name="Footer Placeholder 4"/>
          <p:cNvSpPr>
            <a:spLocks noGrp="1"/>
          </p:cNvSpPr>
          <p:nvPr>
            <p:ph type="ftr" sz="quarter" idx="11"/>
          </p:nvPr>
        </p:nvSpPr>
        <p:spPr/>
        <p:txBody>
          <a:bodyPr/>
          <a:lstStyle/>
          <a:p>
            <a:r>
              <a:rPr lang="en-US" smtClean="0"/>
              <a:t>Wht Do We Believe 9 The Sin Question</a:t>
            </a:r>
            <a:endParaRPr lang="en-US"/>
          </a:p>
        </p:txBody>
      </p:sp>
      <p:sp>
        <p:nvSpPr>
          <p:cNvPr id="6" name="Slide Number Placeholder 5"/>
          <p:cNvSpPr>
            <a:spLocks noGrp="1"/>
          </p:cNvSpPr>
          <p:nvPr>
            <p:ph type="sldNum" sz="quarter" idx="12"/>
          </p:nvPr>
        </p:nvSpPr>
        <p:spPr/>
        <p:txBody>
          <a:bodyPr/>
          <a:lstStyle/>
          <a:p>
            <a:fld id="{CC4C004A-29A6-4B7D-8860-280B94587DA4}" type="slidenum">
              <a:rPr lang="en-US" smtClean="0"/>
              <a:t>35</a:t>
            </a:fld>
            <a:endParaRPr lang="en-US"/>
          </a:p>
        </p:txBody>
      </p:sp>
      <p:pic>
        <p:nvPicPr>
          <p:cNvPr id="7" name="Picture 6"/>
          <p:cNvPicPr>
            <a:picLocks noChangeAspect="1"/>
          </p:cNvPicPr>
          <p:nvPr/>
        </p:nvPicPr>
        <p:blipFill>
          <a:blip r:embed="rId2"/>
          <a:stretch>
            <a:fillRect/>
          </a:stretch>
        </p:blipFill>
        <p:spPr>
          <a:xfrm>
            <a:off x="152400" y="152400"/>
            <a:ext cx="8814910" cy="5715000"/>
          </a:xfrm>
          <a:prstGeom prst="rect">
            <a:avLst/>
          </a:prstGeom>
        </p:spPr>
      </p:pic>
    </p:spTree>
    <p:extLst>
      <p:ext uri="{BB962C8B-B14F-4D97-AF65-F5344CB8AC3E}">
        <p14:creationId xmlns:p14="http://schemas.microsoft.com/office/powerpoint/2010/main" val="1794575385"/>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228600" y="228600"/>
            <a:ext cx="8778241" cy="5486400"/>
          </a:xfrm>
          <a:prstGeom prst="rect">
            <a:avLst/>
          </a:prstGeom>
        </p:spPr>
      </p:pic>
      <p:sp>
        <p:nvSpPr>
          <p:cNvPr id="2" name="Date Placeholder 1"/>
          <p:cNvSpPr>
            <a:spLocks noGrp="1"/>
          </p:cNvSpPr>
          <p:nvPr>
            <p:ph type="dt" sz="half" idx="10"/>
          </p:nvPr>
        </p:nvSpPr>
        <p:spPr>
          <a:xfrm>
            <a:off x="628650" y="6356350"/>
            <a:ext cx="2057400" cy="365125"/>
          </a:xfrm>
        </p:spPr>
        <p:txBody>
          <a:bodyPr>
            <a:normAutofit/>
          </a:bodyPr>
          <a:lstStyle/>
          <a:p>
            <a:pPr>
              <a:spcAft>
                <a:spcPts val="600"/>
              </a:spcAft>
            </a:pPr>
            <a:r>
              <a:rPr lang="en-US" smtClean="0"/>
              <a:t>11-12-17</a:t>
            </a:r>
            <a:endParaRPr lang="en-US"/>
          </a:p>
        </p:txBody>
      </p:sp>
      <p:sp>
        <p:nvSpPr>
          <p:cNvPr id="3" name="Footer Placeholder 2"/>
          <p:cNvSpPr>
            <a:spLocks noGrp="1"/>
          </p:cNvSpPr>
          <p:nvPr>
            <p:ph type="ftr" sz="quarter" idx="11"/>
          </p:nvPr>
        </p:nvSpPr>
        <p:spPr>
          <a:xfrm>
            <a:off x="3028950" y="6356350"/>
            <a:ext cx="3086100" cy="365125"/>
          </a:xfrm>
        </p:spPr>
        <p:txBody>
          <a:bodyPr>
            <a:normAutofit/>
          </a:bodyPr>
          <a:lstStyle/>
          <a:p>
            <a:pPr>
              <a:spcAft>
                <a:spcPts val="600"/>
              </a:spcAft>
            </a:pPr>
            <a:r>
              <a:rPr lang="en-US" smtClean="0"/>
              <a:t>Wht Do We Believe 9 The Sin Question</a:t>
            </a:r>
            <a:endParaRPr lang="en-US"/>
          </a:p>
        </p:txBody>
      </p:sp>
      <p:sp>
        <p:nvSpPr>
          <p:cNvPr id="4" name="Slide Number Placeholder 3"/>
          <p:cNvSpPr>
            <a:spLocks noGrp="1"/>
          </p:cNvSpPr>
          <p:nvPr>
            <p:ph type="sldNum" sz="quarter" idx="12"/>
          </p:nvPr>
        </p:nvSpPr>
        <p:spPr>
          <a:xfrm>
            <a:off x="6457950" y="6356350"/>
            <a:ext cx="2057400" cy="365125"/>
          </a:xfrm>
        </p:spPr>
        <p:txBody>
          <a:bodyPr>
            <a:normAutofit/>
          </a:bodyPr>
          <a:lstStyle/>
          <a:p>
            <a:pPr>
              <a:spcAft>
                <a:spcPts val="600"/>
              </a:spcAft>
            </a:pPr>
            <a:fld id="{CC4C004A-29A6-4B7D-8860-280B94587DA4}" type="slidenum">
              <a:rPr lang="en-US" smtClean="0"/>
              <a:pPr>
                <a:spcAft>
                  <a:spcPts val="600"/>
                </a:spcAft>
              </a:pPr>
              <a:t>36</a:t>
            </a:fld>
            <a:endParaRPr lang="en-US"/>
          </a:p>
        </p:txBody>
      </p:sp>
    </p:spTree>
    <p:extLst>
      <p:ext uri="{BB962C8B-B14F-4D97-AF65-F5344CB8AC3E}">
        <p14:creationId xmlns:p14="http://schemas.microsoft.com/office/powerpoint/2010/main" val="20673580"/>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11-12-17</a:t>
            </a:r>
            <a:endParaRPr lang="en-US"/>
          </a:p>
        </p:txBody>
      </p:sp>
      <p:sp>
        <p:nvSpPr>
          <p:cNvPr id="3" name="Footer Placeholder 2"/>
          <p:cNvSpPr>
            <a:spLocks noGrp="1"/>
          </p:cNvSpPr>
          <p:nvPr>
            <p:ph type="ftr" sz="quarter" idx="11"/>
          </p:nvPr>
        </p:nvSpPr>
        <p:spPr/>
        <p:txBody>
          <a:bodyPr/>
          <a:lstStyle/>
          <a:p>
            <a:r>
              <a:rPr lang="en-US" smtClean="0"/>
              <a:t>Wht Do We Believe 9 The Sin Question</a:t>
            </a:r>
            <a:endParaRPr lang="en-US"/>
          </a:p>
        </p:txBody>
      </p:sp>
      <p:sp>
        <p:nvSpPr>
          <p:cNvPr id="4" name="Slide Number Placeholder 3"/>
          <p:cNvSpPr>
            <a:spLocks noGrp="1"/>
          </p:cNvSpPr>
          <p:nvPr>
            <p:ph type="sldNum" sz="quarter" idx="12"/>
          </p:nvPr>
        </p:nvSpPr>
        <p:spPr/>
        <p:txBody>
          <a:bodyPr/>
          <a:lstStyle/>
          <a:p>
            <a:fld id="{2EEEBE0C-1283-4468-8F83-D642339BC5F2}" type="slidenum">
              <a:rPr lang="en-US" smtClean="0"/>
              <a:pPr/>
              <a:t>37</a:t>
            </a:fld>
            <a:endParaRPr lang="en-US"/>
          </a:p>
        </p:txBody>
      </p:sp>
      <p:sp>
        <p:nvSpPr>
          <p:cNvPr id="5" name="Rectangle 4"/>
          <p:cNvSpPr/>
          <p:nvPr/>
        </p:nvSpPr>
        <p:spPr>
          <a:xfrm>
            <a:off x="152400" y="76200"/>
            <a:ext cx="8915400" cy="6678751"/>
          </a:xfrm>
          <a:prstGeom prst="rect">
            <a:avLst/>
          </a:prstGeom>
        </p:spPr>
        <p:txBody>
          <a:bodyPr wrap="square">
            <a:spAutoFit/>
          </a:bodyPr>
          <a:lstStyle/>
          <a:p>
            <a:r>
              <a:rPr lang="en-US" sz="4400" b="1" dirty="0" smtClean="0">
                <a:latin typeface="Cambria" pitchFamily="18" charset="0"/>
              </a:rPr>
              <a:t>PERSEVERANT</a:t>
            </a:r>
          </a:p>
          <a:p>
            <a:r>
              <a:rPr lang="en-US" sz="3200" dirty="0" smtClean="0">
                <a:latin typeface="Cambria" pitchFamily="18" charset="0"/>
              </a:rPr>
              <a:t>	219  When Jesus was here on earth, He made the sacrifice for healing and salvation.  Jesus could not come tonight and save you; He has already done it. </a:t>
            </a:r>
            <a:r>
              <a:rPr lang="en-US" sz="3200" b="1" dirty="0" smtClean="0">
                <a:solidFill>
                  <a:srgbClr val="FFFF00"/>
                </a:solidFill>
                <a:latin typeface="Cambria" pitchFamily="18" charset="0"/>
              </a:rPr>
              <a:t>The sin question was settled</a:t>
            </a:r>
            <a:r>
              <a:rPr lang="en-US" sz="3200" dirty="0" smtClean="0">
                <a:solidFill>
                  <a:srgbClr val="FFFF00"/>
                </a:solidFill>
                <a:latin typeface="Cambria" pitchFamily="18" charset="0"/>
              </a:rPr>
              <a:t>. </a:t>
            </a:r>
            <a:r>
              <a:rPr lang="en-US" sz="3200" dirty="0" smtClean="0">
                <a:latin typeface="Cambria" pitchFamily="18" charset="0"/>
              </a:rPr>
              <a:t>He is the Lamb of God that took away the sins of the world... It's a past tense. </a:t>
            </a:r>
          </a:p>
          <a:p>
            <a:r>
              <a:rPr lang="en-US" sz="3200" dirty="0" smtClean="0">
                <a:latin typeface="Cambria" pitchFamily="18" charset="0"/>
              </a:rPr>
              <a:t>	No matter how much you would scream out, that wouldn't do a bit of good until you accept it. </a:t>
            </a:r>
            <a:r>
              <a:rPr lang="en-US" sz="3200" i="1" dirty="0" smtClean="0">
                <a:latin typeface="Cambria" pitchFamily="18" charset="0"/>
              </a:rPr>
              <a:t>"And He is a High Priest sitting at the right hand of the Majesty on High..." </a:t>
            </a:r>
            <a:r>
              <a:rPr lang="en-US" sz="3200" dirty="0" smtClean="0">
                <a:latin typeface="Cambria" pitchFamily="18" charset="0"/>
              </a:rPr>
              <a:t>You've got to accept it and profess it. Same way by healing.</a:t>
            </a:r>
          </a:p>
          <a:p>
            <a:pPr algn="r"/>
            <a:r>
              <a:rPr lang="en-US" sz="3200" dirty="0">
                <a:latin typeface="Cambria" pitchFamily="18" charset="0"/>
              </a:rPr>
              <a:t>64-0305</a:t>
            </a: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76200"/>
            <a:ext cx="8839200" cy="6631841"/>
          </a:xfrm>
          <a:prstGeom prst="rect">
            <a:avLst/>
          </a:prstGeom>
        </p:spPr>
        <p:txBody>
          <a:bodyPr wrap="square">
            <a:spAutoFit/>
          </a:bodyPr>
          <a:lstStyle/>
          <a:p>
            <a:r>
              <a:rPr lang="en-US" sz="3600" b="1" dirty="0" smtClean="0">
                <a:solidFill>
                  <a:srgbClr val="FFFF00"/>
                </a:solidFill>
                <a:latin typeface="Cambria" pitchFamily="18" charset="0"/>
              </a:rPr>
              <a:t>LEVITICUS 5:15-19  </a:t>
            </a:r>
            <a:r>
              <a:rPr lang="en-US" sz="3600" i="1" dirty="0" smtClean="0">
                <a:latin typeface="Cambria" pitchFamily="18" charset="0"/>
              </a:rPr>
              <a:t>(Trespass Offering)</a:t>
            </a:r>
          </a:p>
          <a:p>
            <a:r>
              <a:rPr lang="en-US" sz="3200" i="1" dirty="0" smtClean="0">
                <a:latin typeface="Cambria" pitchFamily="18" charset="0"/>
              </a:rPr>
              <a:t>     15 If a soul commit a trespass, and sin through ignorance, in the holy things of the LORD; then he shall bring for his trespass unto the LORD a ram without blemish out of the flocks, with thy estimation by shekels of silver, after the shekel of the sanctuary, for a trespass offering: </a:t>
            </a:r>
          </a:p>
          <a:p>
            <a:r>
              <a:rPr lang="en-US" sz="3200" i="1" dirty="0">
                <a:latin typeface="Cambria" pitchFamily="18" charset="0"/>
              </a:rPr>
              <a:t>	</a:t>
            </a:r>
            <a:r>
              <a:rPr lang="en-US" sz="3200" i="1" dirty="0" smtClean="0">
                <a:latin typeface="Cambria" pitchFamily="18" charset="0"/>
              </a:rPr>
              <a:t>16 And he shall make amends for the harm that he hath done in the holy thing, and shall add the fifth part thereto, and give it unto the priest: and the priest shall make an atonement for him with the ram of the trespass offering, </a:t>
            </a:r>
            <a:r>
              <a:rPr lang="en-US" sz="3200" i="1" dirty="0" smtClean="0">
                <a:solidFill>
                  <a:srgbClr val="FFFF00"/>
                </a:solidFill>
                <a:latin typeface="Cambria" pitchFamily="18" charset="0"/>
              </a:rPr>
              <a:t>and </a:t>
            </a:r>
            <a:r>
              <a:rPr lang="en-US" sz="3200" b="1" i="1" dirty="0" smtClean="0">
                <a:solidFill>
                  <a:srgbClr val="FFFF00"/>
                </a:solidFill>
                <a:latin typeface="Cambria" pitchFamily="18" charset="0"/>
              </a:rPr>
              <a:t>it shall be forgiven him. </a:t>
            </a:r>
            <a:endParaRPr lang="en-US" sz="3200" b="1" i="1" dirty="0">
              <a:solidFill>
                <a:srgbClr val="FFFF00"/>
              </a:solidFill>
              <a:latin typeface="Cambria" pitchFamily="18" charset="0"/>
            </a:endParaRPr>
          </a:p>
        </p:txBody>
      </p:sp>
      <p:sp>
        <p:nvSpPr>
          <p:cNvPr id="3" name="Date Placeholder 2"/>
          <p:cNvSpPr>
            <a:spLocks noGrp="1"/>
          </p:cNvSpPr>
          <p:nvPr>
            <p:ph type="dt" sz="half" idx="10"/>
          </p:nvPr>
        </p:nvSpPr>
        <p:spPr/>
        <p:txBody>
          <a:bodyPr/>
          <a:lstStyle/>
          <a:p>
            <a:r>
              <a:rPr lang="en-US" smtClean="0"/>
              <a:t>11-12-17</a:t>
            </a:r>
            <a:endParaRPr lang="en-US"/>
          </a:p>
        </p:txBody>
      </p:sp>
      <p:sp>
        <p:nvSpPr>
          <p:cNvPr id="4" name="Slide Number Placeholder 3"/>
          <p:cNvSpPr>
            <a:spLocks noGrp="1"/>
          </p:cNvSpPr>
          <p:nvPr>
            <p:ph type="sldNum" sz="quarter" idx="12"/>
          </p:nvPr>
        </p:nvSpPr>
        <p:spPr/>
        <p:txBody>
          <a:bodyPr/>
          <a:lstStyle/>
          <a:p>
            <a:fld id="{2EEEBE0C-1283-4468-8F83-D642339BC5F2}" type="slidenum">
              <a:rPr lang="en-US" smtClean="0"/>
              <a:pPr/>
              <a:t>38</a:t>
            </a:fld>
            <a:endParaRPr lang="en-US"/>
          </a:p>
        </p:txBody>
      </p:sp>
      <p:sp>
        <p:nvSpPr>
          <p:cNvPr id="5" name="Footer Placeholder 4"/>
          <p:cNvSpPr>
            <a:spLocks noGrp="1"/>
          </p:cNvSpPr>
          <p:nvPr>
            <p:ph type="ftr" sz="quarter" idx="11"/>
          </p:nvPr>
        </p:nvSpPr>
        <p:spPr/>
        <p:txBody>
          <a:bodyPr/>
          <a:lstStyle/>
          <a:p>
            <a:r>
              <a:rPr lang="en-US" smtClean="0"/>
              <a:t>Wht Do We Believe 9 The Sin Question</a:t>
            </a:r>
            <a:endParaRPr lang="en-US"/>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11-12-17</a:t>
            </a:r>
            <a:endParaRPr lang="en-US"/>
          </a:p>
        </p:txBody>
      </p:sp>
      <p:sp>
        <p:nvSpPr>
          <p:cNvPr id="3" name="Footer Placeholder 2"/>
          <p:cNvSpPr>
            <a:spLocks noGrp="1"/>
          </p:cNvSpPr>
          <p:nvPr>
            <p:ph type="ftr" sz="quarter" idx="11"/>
          </p:nvPr>
        </p:nvSpPr>
        <p:spPr/>
        <p:txBody>
          <a:bodyPr/>
          <a:lstStyle/>
          <a:p>
            <a:r>
              <a:rPr lang="en-US" smtClean="0"/>
              <a:t>Wht Do We Believe 9 The Sin Question</a:t>
            </a:r>
            <a:endParaRPr lang="en-US"/>
          </a:p>
        </p:txBody>
      </p:sp>
      <p:sp>
        <p:nvSpPr>
          <p:cNvPr id="4" name="Slide Number Placeholder 3"/>
          <p:cNvSpPr>
            <a:spLocks noGrp="1"/>
          </p:cNvSpPr>
          <p:nvPr>
            <p:ph type="sldNum" sz="quarter" idx="12"/>
          </p:nvPr>
        </p:nvSpPr>
        <p:spPr/>
        <p:txBody>
          <a:bodyPr/>
          <a:lstStyle/>
          <a:p>
            <a:fld id="{2EEEBE0C-1283-4468-8F83-D642339BC5F2}" type="slidenum">
              <a:rPr lang="en-US" smtClean="0"/>
              <a:pPr/>
              <a:t>39</a:t>
            </a:fld>
            <a:endParaRPr lang="en-US"/>
          </a:p>
        </p:txBody>
      </p:sp>
      <p:sp>
        <p:nvSpPr>
          <p:cNvPr id="5" name="Rectangle 4"/>
          <p:cNvSpPr/>
          <p:nvPr/>
        </p:nvSpPr>
        <p:spPr>
          <a:xfrm>
            <a:off x="228600" y="152400"/>
            <a:ext cx="8763000" cy="5509200"/>
          </a:xfrm>
          <a:prstGeom prst="rect">
            <a:avLst/>
          </a:prstGeom>
        </p:spPr>
        <p:txBody>
          <a:bodyPr wrap="square">
            <a:spAutoFit/>
          </a:bodyPr>
          <a:lstStyle/>
          <a:p>
            <a:r>
              <a:rPr lang="en-US" sz="3200" i="1" dirty="0" smtClean="0">
                <a:latin typeface="Cambria" pitchFamily="18" charset="0"/>
              </a:rPr>
              <a:t>	17 And if a soul sin, and commit any of these things which are forbidden to be done by the commandments of the LORD; though he </a:t>
            </a:r>
            <a:r>
              <a:rPr lang="en-US" sz="3200" i="1" dirty="0" err="1" smtClean="0">
                <a:latin typeface="Cambria" pitchFamily="18" charset="0"/>
              </a:rPr>
              <a:t>wist</a:t>
            </a:r>
            <a:r>
              <a:rPr lang="en-US" sz="3200" i="1" dirty="0" smtClean="0">
                <a:latin typeface="Cambria" pitchFamily="18" charset="0"/>
              </a:rPr>
              <a:t> it not, yet is he guilty, and shall bear his iniquity. 18 And he shall bring a ram without blemish out of the flock, with thy estimation, for a trespass offering, unto the priest: and the priest shall make an atonement for him concerning his ignorance wherein he erred and </a:t>
            </a:r>
            <a:r>
              <a:rPr lang="en-US" sz="3200" i="1" dirty="0" err="1" smtClean="0">
                <a:latin typeface="Cambria" pitchFamily="18" charset="0"/>
              </a:rPr>
              <a:t>wist</a:t>
            </a:r>
            <a:r>
              <a:rPr lang="en-US" sz="3200" i="1" dirty="0" smtClean="0">
                <a:latin typeface="Cambria" pitchFamily="18" charset="0"/>
              </a:rPr>
              <a:t> it not, and it shall be forgiven him. 19 It is </a:t>
            </a:r>
            <a:r>
              <a:rPr lang="en-US" sz="3200" i="1" dirty="0" smtClean="0">
                <a:solidFill>
                  <a:srgbClr val="FFFF00"/>
                </a:solidFill>
                <a:latin typeface="Cambria" pitchFamily="18" charset="0"/>
              </a:rPr>
              <a:t>a trespass offering</a:t>
            </a:r>
            <a:r>
              <a:rPr lang="en-US" sz="3200" i="1" dirty="0" smtClean="0">
                <a:latin typeface="Cambria" pitchFamily="18" charset="0"/>
              </a:rPr>
              <a:t>: </a:t>
            </a:r>
            <a:r>
              <a:rPr lang="en-US" sz="3200" b="1" i="1" dirty="0" smtClean="0">
                <a:latin typeface="Cambria" pitchFamily="18" charset="0"/>
              </a:rPr>
              <a:t>he hath certainly trespassed against the LORD</a:t>
            </a:r>
            <a:r>
              <a:rPr lang="en-US" sz="3200" i="1" dirty="0" smtClean="0">
                <a:latin typeface="Cambria" pitchFamily="18" charset="0"/>
              </a:rPr>
              <a:t>.</a:t>
            </a:r>
            <a:endParaRPr lang="en-US" sz="3200" dirty="0"/>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11-12-17</a:t>
            </a:r>
            <a:endParaRPr lang="en-US"/>
          </a:p>
        </p:txBody>
      </p:sp>
      <p:sp>
        <p:nvSpPr>
          <p:cNvPr id="3" name="Footer Placeholder 2"/>
          <p:cNvSpPr>
            <a:spLocks noGrp="1"/>
          </p:cNvSpPr>
          <p:nvPr>
            <p:ph type="ftr" sz="quarter" idx="11"/>
          </p:nvPr>
        </p:nvSpPr>
        <p:spPr/>
        <p:txBody>
          <a:bodyPr/>
          <a:lstStyle/>
          <a:p>
            <a:r>
              <a:rPr lang="en-US" smtClean="0"/>
              <a:t>Wht Do We Believe 9 The Sin Question</a:t>
            </a:r>
            <a:endParaRPr lang="en-US"/>
          </a:p>
        </p:txBody>
      </p:sp>
      <p:sp>
        <p:nvSpPr>
          <p:cNvPr id="4" name="Slide Number Placeholder 3"/>
          <p:cNvSpPr>
            <a:spLocks noGrp="1"/>
          </p:cNvSpPr>
          <p:nvPr>
            <p:ph type="sldNum" sz="quarter" idx="12"/>
          </p:nvPr>
        </p:nvSpPr>
        <p:spPr/>
        <p:txBody>
          <a:bodyPr/>
          <a:lstStyle/>
          <a:p>
            <a:fld id="{34FBDB5F-F88B-4ECD-8AC6-E346D095E253}" type="slidenum">
              <a:rPr lang="en-US" smtClean="0"/>
              <a:pPr/>
              <a:t>4</a:t>
            </a:fld>
            <a:endParaRPr lang="en-US"/>
          </a:p>
        </p:txBody>
      </p:sp>
      <p:sp>
        <p:nvSpPr>
          <p:cNvPr id="5" name="Rectangle 4"/>
          <p:cNvSpPr/>
          <p:nvPr/>
        </p:nvSpPr>
        <p:spPr>
          <a:xfrm>
            <a:off x="533400" y="381000"/>
            <a:ext cx="8153400" cy="4524315"/>
          </a:xfrm>
          <a:prstGeom prst="rect">
            <a:avLst/>
          </a:prstGeom>
        </p:spPr>
        <p:txBody>
          <a:bodyPr wrap="square">
            <a:spAutoFit/>
          </a:bodyPr>
          <a:lstStyle/>
          <a:p>
            <a:r>
              <a:rPr lang="en-US" sz="4800" b="1" dirty="0" smtClean="0">
                <a:latin typeface="Cambria" pitchFamily="18" charset="0"/>
              </a:rPr>
              <a:t>QUEEN.OF.SHEBA</a:t>
            </a:r>
            <a:endParaRPr lang="en-US" sz="4000" b="1" dirty="0" smtClean="0">
              <a:latin typeface="Cambria" pitchFamily="18" charset="0"/>
            </a:endParaRPr>
          </a:p>
          <a:p>
            <a:r>
              <a:rPr lang="en-US" sz="4000" dirty="0" smtClean="0">
                <a:latin typeface="Cambria" pitchFamily="18" charset="0"/>
              </a:rPr>
              <a:t> 	31  If the Word says so, or something promised, and that promise is kept, then there's nothing to say, but you must believe or be turned aside...</a:t>
            </a:r>
          </a:p>
          <a:p>
            <a:pPr algn="r"/>
            <a:r>
              <a:rPr lang="en-US" sz="4000" dirty="0">
                <a:latin typeface="Cambria" pitchFamily="18" charset="0"/>
              </a:rPr>
              <a:t>58-0503</a:t>
            </a: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11-12-17</a:t>
            </a:r>
            <a:endParaRPr lang="en-US"/>
          </a:p>
        </p:txBody>
      </p:sp>
      <p:sp>
        <p:nvSpPr>
          <p:cNvPr id="3" name="Footer Placeholder 2"/>
          <p:cNvSpPr>
            <a:spLocks noGrp="1"/>
          </p:cNvSpPr>
          <p:nvPr>
            <p:ph type="ftr" sz="quarter" idx="11"/>
          </p:nvPr>
        </p:nvSpPr>
        <p:spPr/>
        <p:txBody>
          <a:bodyPr/>
          <a:lstStyle/>
          <a:p>
            <a:r>
              <a:rPr lang="en-US" smtClean="0"/>
              <a:t>Wht Do We Believe 9 The Sin Question</a:t>
            </a:r>
            <a:endParaRPr lang="en-US"/>
          </a:p>
        </p:txBody>
      </p:sp>
      <p:sp>
        <p:nvSpPr>
          <p:cNvPr id="4" name="Slide Number Placeholder 3"/>
          <p:cNvSpPr>
            <a:spLocks noGrp="1"/>
          </p:cNvSpPr>
          <p:nvPr>
            <p:ph type="sldNum" sz="quarter" idx="12"/>
          </p:nvPr>
        </p:nvSpPr>
        <p:spPr/>
        <p:txBody>
          <a:bodyPr/>
          <a:lstStyle/>
          <a:p>
            <a:fld id="{2EEEBE0C-1283-4468-8F83-D642339BC5F2}" type="slidenum">
              <a:rPr lang="en-US" smtClean="0"/>
              <a:pPr/>
              <a:t>40</a:t>
            </a:fld>
            <a:endParaRPr lang="en-US"/>
          </a:p>
        </p:txBody>
      </p:sp>
      <p:sp>
        <p:nvSpPr>
          <p:cNvPr id="5" name="Rectangle 4"/>
          <p:cNvSpPr/>
          <p:nvPr/>
        </p:nvSpPr>
        <p:spPr>
          <a:xfrm>
            <a:off x="228600" y="152400"/>
            <a:ext cx="8763000" cy="5570756"/>
          </a:xfrm>
          <a:prstGeom prst="rect">
            <a:avLst/>
          </a:prstGeom>
        </p:spPr>
        <p:txBody>
          <a:bodyPr wrap="square">
            <a:spAutoFit/>
          </a:bodyPr>
          <a:lstStyle/>
          <a:p>
            <a:r>
              <a:rPr lang="en-US" sz="3600" b="1" u="sng" dirty="0" smtClean="0">
                <a:solidFill>
                  <a:srgbClr val="FFFF00"/>
                </a:solidFill>
                <a:latin typeface="Cambria" pitchFamily="18" charset="0"/>
              </a:rPr>
              <a:t>Example: </a:t>
            </a:r>
            <a:r>
              <a:rPr lang="en-US" sz="3600" b="1" u="sng" dirty="0" smtClean="0">
                <a:latin typeface="Cambria" pitchFamily="18" charset="0"/>
              </a:rPr>
              <a:t>ACTS 22:13-16</a:t>
            </a:r>
          </a:p>
          <a:p>
            <a:r>
              <a:rPr lang="en-US" sz="3200" dirty="0" smtClean="0">
                <a:latin typeface="Cambria" pitchFamily="18" charset="0"/>
              </a:rPr>
              <a:t>	</a:t>
            </a:r>
            <a:r>
              <a:rPr lang="en-US" sz="3200" i="1" dirty="0" smtClean="0">
                <a:latin typeface="Cambria" pitchFamily="18" charset="0"/>
              </a:rPr>
              <a:t>13  …Brother Saul, receive thy sight. And the same hour I looked up upon him. </a:t>
            </a:r>
          </a:p>
          <a:p>
            <a:r>
              <a:rPr lang="en-US" sz="3200" i="1" dirty="0" smtClean="0">
                <a:latin typeface="Cambria" pitchFamily="18" charset="0"/>
              </a:rPr>
              <a:t>	14  And he said, The God of our fathers hath chosen thee, that thou </a:t>
            </a:r>
            <a:r>
              <a:rPr lang="en-US" sz="3200" i="1" dirty="0" err="1" smtClean="0">
                <a:latin typeface="Cambria" pitchFamily="18" charset="0"/>
              </a:rPr>
              <a:t>shouldest</a:t>
            </a:r>
            <a:r>
              <a:rPr lang="en-US" sz="3200" i="1" dirty="0" smtClean="0">
                <a:latin typeface="Cambria" pitchFamily="18" charset="0"/>
              </a:rPr>
              <a:t> know his will, and see that Just One, and </a:t>
            </a:r>
            <a:r>
              <a:rPr lang="en-US" sz="3200" i="1" dirty="0" err="1" smtClean="0">
                <a:latin typeface="Cambria" pitchFamily="18" charset="0"/>
              </a:rPr>
              <a:t>shouldest</a:t>
            </a:r>
            <a:r>
              <a:rPr lang="en-US" sz="3200" i="1" dirty="0" smtClean="0">
                <a:latin typeface="Cambria" pitchFamily="18" charset="0"/>
              </a:rPr>
              <a:t> hear the voice of his mouth. </a:t>
            </a:r>
          </a:p>
          <a:p>
            <a:r>
              <a:rPr lang="en-US" sz="3200" i="1" dirty="0" smtClean="0">
                <a:latin typeface="Cambria" pitchFamily="18" charset="0"/>
              </a:rPr>
              <a:t>	15  For thou shalt be his witness unto all men of what thou hast seen and heard. 16  And now why </a:t>
            </a:r>
            <a:r>
              <a:rPr lang="en-US" sz="3200" i="1" dirty="0" err="1" smtClean="0">
                <a:latin typeface="Cambria" pitchFamily="18" charset="0"/>
              </a:rPr>
              <a:t>tarriest</a:t>
            </a:r>
            <a:r>
              <a:rPr lang="en-US" sz="3200" i="1" dirty="0" smtClean="0">
                <a:latin typeface="Cambria" pitchFamily="18" charset="0"/>
              </a:rPr>
              <a:t> thou? arise, and be baptized, and </a:t>
            </a:r>
            <a:r>
              <a:rPr lang="en-US" sz="3200" i="1" spc="-150" dirty="0" smtClean="0">
                <a:latin typeface="Cambria" pitchFamily="18" charset="0"/>
              </a:rPr>
              <a:t>wash away thy sins, calling on the name of the Lord. </a:t>
            </a:r>
            <a:endParaRPr lang="en-US" sz="3200" i="1" spc="-150" dirty="0">
              <a:latin typeface="Cambria"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76200"/>
            <a:ext cx="8763000" cy="6555641"/>
          </a:xfrm>
          <a:prstGeom prst="rect">
            <a:avLst/>
          </a:prstGeom>
        </p:spPr>
        <p:txBody>
          <a:bodyPr wrap="square">
            <a:spAutoFit/>
          </a:bodyPr>
          <a:lstStyle/>
          <a:p>
            <a:r>
              <a:rPr lang="en-US" sz="3600" b="1" dirty="0" smtClean="0">
                <a:latin typeface="Cambria" pitchFamily="18" charset="0"/>
              </a:rPr>
              <a:t>I TIMOTHY 1:15</a:t>
            </a:r>
          </a:p>
          <a:p>
            <a:r>
              <a:rPr lang="en-US" sz="2800" i="1" dirty="0" smtClean="0">
                <a:latin typeface="Cambria" pitchFamily="18" charset="0"/>
              </a:rPr>
              <a:t>     This is a faithful saying, and worthy of all acceptation, that Christ Jesus came into the world to save sinners</a:t>
            </a:r>
            <a:r>
              <a:rPr lang="en-US" sz="2800" b="1" i="1" dirty="0" smtClean="0">
                <a:latin typeface="Cambria" pitchFamily="18" charset="0"/>
              </a:rPr>
              <a:t>; </a:t>
            </a:r>
            <a:r>
              <a:rPr lang="en-US" sz="2800" i="1" dirty="0" smtClean="0">
                <a:solidFill>
                  <a:srgbClr val="FFFF00"/>
                </a:solidFill>
                <a:latin typeface="Cambria" pitchFamily="18" charset="0"/>
              </a:rPr>
              <a:t>of whom I am chief. </a:t>
            </a:r>
          </a:p>
          <a:p>
            <a:endParaRPr lang="en-US" sz="2800" b="1" dirty="0">
              <a:latin typeface="Cambria" pitchFamily="18" charset="0"/>
            </a:endParaRPr>
          </a:p>
          <a:p>
            <a:r>
              <a:rPr lang="en-US" sz="3200" b="1" dirty="0" smtClean="0">
                <a:latin typeface="Cambria" pitchFamily="18" charset="0"/>
              </a:rPr>
              <a:t>QUESTIONS &amp; ANSWERS  </a:t>
            </a:r>
          </a:p>
          <a:p>
            <a:r>
              <a:rPr lang="en-US" sz="2800" dirty="0">
                <a:latin typeface="Cambria" pitchFamily="18" charset="0"/>
              </a:rPr>
              <a:t>	</a:t>
            </a:r>
            <a:r>
              <a:rPr lang="en-US" sz="2800" dirty="0" smtClean="0">
                <a:latin typeface="Cambria" pitchFamily="18" charset="0"/>
              </a:rPr>
              <a:t>390  </a:t>
            </a:r>
            <a:r>
              <a:rPr lang="en-US" sz="3000" dirty="0" smtClean="0">
                <a:latin typeface="Cambria" pitchFamily="18" charset="0"/>
              </a:rPr>
              <a:t>Now, as far as me myself, as a man, I'm as you and worse than you. Many of you all come with Christian backgrounds . "</a:t>
            </a:r>
            <a:r>
              <a:rPr lang="en-US" sz="3000" i="1" dirty="0" smtClean="0">
                <a:latin typeface="Cambria" pitchFamily="18" charset="0"/>
              </a:rPr>
              <a:t>I'm the </a:t>
            </a:r>
            <a:r>
              <a:rPr lang="en-US" sz="3000" i="1" dirty="0" err="1" smtClean="0">
                <a:latin typeface="Cambria" pitchFamily="18" charset="0"/>
              </a:rPr>
              <a:t>chiefest</a:t>
            </a:r>
            <a:r>
              <a:rPr lang="en-US" sz="3000" i="1" dirty="0" smtClean="0">
                <a:latin typeface="Cambria" pitchFamily="18" charset="0"/>
              </a:rPr>
              <a:t> of sinners</a:t>
            </a:r>
            <a:r>
              <a:rPr lang="en-US" sz="3000" dirty="0" smtClean="0">
                <a:latin typeface="Cambria" pitchFamily="18" charset="0"/>
              </a:rPr>
              <a:t>…”  The lowest of life that could be lived, as an unbeliever and doubter, I was. But since a child I've always </a:t>
            </a:r>
            <a:r>
              <a:rPr lang="en-US" sz="3000" dirty="0" err="1" smtClean="0">
                <a:latin typeface="Cambria" pitchFamily="18" charset="0"/>
              </a:rPr>
              <a:t>knowed</a:t>
            </a:r>
            <a:r>
              <a:rPr lang="en-US" sz="3000" dirty="0" smtClean="0">
                <a:latin typeface="Cambria" pitchFamily="18" charset="0"/>
              </a:rPr>
              <a:t> that there was a God, and </a:t>
            </a:r>
            <a:r>
              <a:rPr lang="en-US" sz="3000" dirty="0" err="1" smtClean="0">
                <a:latin typeface="Cambria" pitchFamily="18" charset="0"/>
              </a:rPr>
              <a:t>knowed</a:t>
            </a:r>
            <a:r>
              <a:rPr lang="en-US" sz="3000" dirty="0" smtClean="0">
                <a:latin typeface="Cambria" pitchFamily="18" charset="0"/>
              </a:rPr>
              <a:t> there's something happened in my life. And that‘s beyond any question.</a:t>
            </a:r>
            <a:r>
              <a:rPr lang="en-US" sz="3000" dirty="0">
                <a:latin typeface="Cambria" pitchFamily="18" charset="0"/>
              </a:rPr>
              <a:t>	</a:t>
            </a:r>
            <a:r>
              <a:rPr lang="en-US" sz="3000" dirty="0" smtClean="0">
                <a:latin typeface="Cambria" pitchFamily="18" charset="0"/>
              </a:rPr>
              <a:t>			</a:t>
            </a:r>
            <a:r>
              <a:rPr lang="en-US" sz="2800" dirty="0" smtClean="0">
                <a:latin typeface="Cambria" pitchFamily="18" charset="0"/>
              </a:rPr>
              <a:t>61-0112</a:t>
            </a:r>
            <a:endParaRPr lang="en-US" sz="2800" dirty="0">
              <a:latin typeface="Cambria" pitchFamily="18" charset="0"/>
            </a:endParaRPr>
          </a:p>
        </p:txBody>
      </p:sp>
      <p:sp>
        <p:nvSpPr>
          <p:cNvPr id="3" name="Date Placeholder 2"/>
          <p:cNvSpPr>
            <a:spLocks noGrp="1"/>
          </p:cNvSpPr>
          <p:nvPr>
            <p:ph type="dt" sz="half" idx="10"/>
          </p:nvPr>
        </p:nvSpPr>
        <p:spPr/>
        <p:txBody>
          <a:bodyPr/>
          <a:lstStyle/>
          <a:p>
            <a:r>
              <a:rPr lang="en-US" smtClean="0"/>
              <a:t>11-12-17</a:t>
            </a:r>
            <a:endParaRPr lang="en-US"/>
          </a:p>
        </p:txBody>
      </p:sp>
      <p:sp>
        <p:nvSpPr>
          <p:cNvPr id="4" name="Slide Number Placeholder 3"/>
          <p:cNvSpPr>
            <a:spLocks noGrp="1"/>
          </p:cNvSpPr>
          <p:nvPr>
            <p:ph type="sldNum" sz="quarter" idx="12"/>
          </p:nvPr>
        </p:nvSpPr>
        <p:spPr/>
        <p:txBody>
          <a:bodyPr/>
          <a:lstStyle/>
          <a:p>
            <a:fld id="{2EEEBE0C-1283-4468-8F83-D642339BC5F2}" type="slidenum">
              <a:rPr lang="en-US" smtClean="0"/>
              <a:pPr/>
              <a:t>41</a:t>
            </a:fld>
            <a:endParaRPr lang="en-US" dirty="0"/>
          </a:p>
        </p:txBody>
      </p:sp>
      <p:sp>
        <p:nvSpPr>
          <p:cNvPr id="5" name="Footer Placeholder 4"/>
          <p:cNvSpPr>
            <a:spLocks noGrp="1"/>
          </p:cNvSpPr>
          <p:nvPr>
            <p:ph type="ftr" sz="quarter" idx="11"/>
          </p:nvPr>
        </p:nvSpPr>
        <p:spPr/>
        <p:txBody>
          <a:bodyPr/>
          <a:lstStyle/>
          <a:p>
            <a:r>
              <a:rPr lang="en-US" smtClean="0"/>
              <a:t>Wht Do We Believe 9 The Sin Question</a:t>
            </a:r>
            <a:endParaRPr lang="en-US"/>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1"/>
          <p:cNvSpPr>
            <a:spLocks noChangeArrowheads="1"/>
          </p:cNvSpPr>
          <p:nvPr/>
        </p:nvSpPr>
        <p:spPr bwMode="auto">
          <a:xfrm>
            <a:off x="228600" y="152400"/>
            <a:ext cx="8763000" cy="541537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600" b="1" i="0" u="none" strike="noStrike" cap="none" normalizeH="0" baseline="0" dirty="0" smtClean="0">
                <a:ln>
                  <a:noFill/>
                </a:ln>
                <a:solidFill>
                  <a:srgbClr val="FFFF00"/>
                </a:solidFill>
                <a:effectLst/>
                <a:latin typeface="Cambria" pitchFamily="18" charset="0"/>
                <a:ea typeface="Calibri" pitchFamily="34" charset="0"/>
                <a:cs typeface="Times New Roman" pitchFamily="18" charset="0"/>
              </a:rPr>
              <a:t>The Difference</a:t>
            </a:r>
            <a:r>
              <a:rPr kumimoji="0" lang="en-US" sz="3600" b="1" i="0" u="none" strike="noStrike" cap="none" normalizeH="0" dirty="0" smtClean="0">
                <a:ln>
                  <a:noFill/>
                </a:ln>
                <a:solidFill>
                  <a:srgbClr val="FFFF00"/>
                </a:solidFill>
                <a:effectLst/>
                <a:latin typeface="Cambria" pitchFamily="18" charset="0"/>
                <a:ea typeface="Calibri" pitchFamily="34" charset="0"/>
                <a:cs typeface="Times New Roman" pitchFamily="18" charset="0"/>
              </a:rPr>
              <a:t> between</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3600" b="1" i="0" u="none" strike="noStrike" cap="none" normalizeH="0" dirty="0" smtClean="0">
                <a:ln>
                  <a:noFill/>
                </a:ln>
                <a:solidFill>
                  <a:srgbClr val="FFFF00"/>
                </a:solidFill>
                <a:effectLst/>
                <a:latin typeface="Cambria" pitchFamily="18" charset="0"/>
                <a:ea typeface="Calibri" pitchFamily="34" charset="0"/>
                <a:cs typeface="Times New Roman" pitchFamily="18" charset="0"/>
              </a:rPr>
              <a:t> “Sins of Ignorance” </a:t>
            </a:r>
            <a:r>
              <a:rPr lang="en-US" sz="3600" b="1" dirty="0">
                <a:solidFill>
                  <a:srgbClr val="FFFF00"/>
                </a:solidFill>
                <a:latin typeface="Cambria" pitchFamily="18" charset="0"/>
                <a:ea typeface="Calibri" pitchFamily="34" charset="0"/>
                <a:cs typeface="Times New Roman" pitchFamily="18" charset="0"/>
              </a:rPr>
              <a:t>&amp;</a:t>
            </a:r>
            <a:r>
              <a:rPr kumimoji="0" lang="en-US" sz="3600" b="1" i="0" u="none" strike="noStrike" cap="none" normalizeH="0" dirty="0" smtClean="0">
                <a:ln>
                  <a:noFill/>
                </a:ln>
                <a:solidFill>
                  <a:srgbClr val="FFFF00"/>
                </a:solidFill>
                <a:effectLst/>
                <a:latin typeface="Cambria" pitchFamily="18" charset="0"/>
                <a:ea typeface="Calibri" pitchFamily="34" charset="0"/>
                <a:cs typeface="Times New Roman" pitchFamily="18" charset="0"/>
              </a:rPr>
              <a:t> Willful Sin:</a:t>
            </a:r>
          </a:p>
          <a:p>
            <a:pPr marL="0" marR="0" lvl="0" indent="0" algn="l" defTabSz="914400" rtl="0" eaLnBrk="1" fontAlgn="base" latinLnBrk="0" hangingPunct="1">
              <a:lnSpc>
                <a:spcPct val="100000"/>
              </a:lnSpc>
              <a:spcBef>
                <a:spcPct val="0"/>
              </a:spcBef>
              <a:spcAft>
                <a:spcPct val="0"/>
              </a:spcAft>
              <a:buClrTx/>
              <a:buSzTx/>
              <a:buFontTx/>
              <a:buNone/>
              <a:tabLst/>
            </a:pPr>
            <a:endParaRPr lang="en-US" sz="3600" b="1" baseline="0" dirty="0" smtClean="0">
              <a:latin typeface="Cambria" pitchFamily="18"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3600" b="1" i="0" u="none" strike="noStrike" cap="none" normalizeH="0" baseline="0" dirty="0" smtClean="0">
                <a:ln>
                  <a:noFill/>
                </a:ln>
                <a:solidFill>
                  <a:schemeClr val="tx1"/>
                </a:solidFill>
                <a:effectLst/>
                <a:latin typeface="Cambria" pitchFamily="18" charset="0"/>
                <a:ea typeface="Calibri" pitchFamily="34" charset="0"/>
                <a:cs typeface="Times New Roman" pitchFamily="18" charset="0"/>
              </a:rPr>
              <a:t>NUMBERS 15:22-36</a:t>
            </a:r>
            <a:endParaRPr kumimoji="0" lang="en-US" sz="20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smtClean="0">
                <a:ln>
                  <a:noFill/>
                </a:ln>
                <a:solidFill>
                  <a:schemeClr val="tx1"/>
                </a:solidFill>
                <a:effectLst/>
                <a:latin typeface="Cambria" pitchFamily="18" charset="0"/>
                <a:ea typeface="Calibri" pitchFamily="34" charset="0"/>
                <a:cs typeface="Times New Roman" pitchFamily="18" charset="0"/>
              </a:rPr>
              <a:t>	</a:t>
            </a:r>
            <a:r>
              <a:rPr kumimoji="0" lang="en-US" sz="3200" b="0" i="1" u="none" strike="noStrike" cap="none" normalizeH="0" baseline="0" dirty="0" smtClean="0">
                <a:ln>
                  <a:noFill/>
                </a:ln>
                <a:solidFill>
                  <a:schemeClr val="tx1"/>
                </a:solidFill>
                <a:effectLst/>
                <a:latin typeface="Cambria" pitchFamily="18" charset="0"/>
                <a:ea typeface="Calibri" pitchFamily="34" charset="0"/>
                <a:cs typeface="Times New Roman" pitchFamily="18" charset="0"/>
              </a:rPr>
              <a:t>22  And if ye have erred, and not observed all these commandments, which the LORD hath spoken unto Moses, 23 Even all that the LORD hath commanded you by the hand of Moses, from the day that the LORD commanded Moses, and henceforward among your generations;</a:t>
            </a:r>
            <a:endParaRPr kumimoji="0" lang="en-US" sz="4400" b="0" i="1" u="none" strike="noStrike" cap="none" normalizeH="0" baseline="0" dirty="0" smtClean="0">
              <a:ln>
                <a:noFill/>
              </a:ln>
              <a:solidFill>
                <a:schemeClr val="tx1"/>
              </a:solidFill>
              <a:effectLst/>
              <a:latin typeface="Arial" pitchFamily="34" charset="0"/>
            </a:endParaRPr>
          </a:p>
        </p:txBody>
      </p:sp>
      <p:sp>
        <p:nvSpPr>
          <p:cNvPr id="3" name="Date Placeholder 2"/>
          <p:cNvSpPr>
            <a:spLocks noGrp="1"/>
          </p:cNvSpPr>
          <p:nvPr>
            <p:ph type="dt" sz="half" idx="10"/>
          </p:nvPr>
        </p:nvSpPr>
        <p:spPr/>
        <p:txBody>
          <a:bodyPr/>
          <a:lstStyle/>
          <a:p>
            <a:r>
              <a:rPr lang="en-US" smtClean="0"/>
              <a:t>11-12-17</a:t>
            </a:r>
            <a:endParaRPr lang="en-US"/>
          </a:p>
        </p:txBody>
      </p:sp>
      <p:sp>
        <p:nvSpPr>
          <p:cNvPr id="4" name="Slide Number Placeholder 3"/>
          <p:cNvSpPr>
            <a:spLocks noGrp="1"/>
          </p:cNvSpPr>
          <p:nvPr>
            <p:ph type="sldNum" sz="quarter" idx="12"/>
          </p:nvPr>
        </p:nvSpPr>
        <p:spPr/>
        <p:txBody>
          <a:bodyPr/>
          <a:lstStyle/>
          <a:p>
            <a:fld id="{2EEEBE0C-1283-4468-8F83-D642339BC5F2}" type="slidenum">
              <a:rPr lang="en-US" smtClean="0"/>
              <a:pPr/>
              <a:t>42</a:t>
            </a:fld>
            <a:endParaRPr lang="en-US"/>
          </a:p>
        </p:txBody>
      </p:sp>
      <p:sp>
        <p:nvSpPr>
          <p:cNvPr id="5" name="Footer Placeholder 4"/>
          <p:cNvSpPr>
            <a:spLocks noGrp="1"/>
          </p:cNvSpPr>
          <p:nvPr>
            <p:ph type="ftr" sz="quarter" idx="11"/>
          </p:nvPr>
        </p:nvSpPr>
        <p:spPr/>
        <p:txBody>
          <a:bodyPr/>
          <a:lstStyle/>
          <a:p>
            <a:r>
              <a:rPr lang="en-US" smtClean="0"/>
              <a:t>Wht Do We Believe 9 The Sin Question</a:t>
            </a:r>
            <a:endParaRPr lang="en-US"/>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11-12-17</a:t>
            </a:r>
            <a:endParaRPr lang="en-US"/>
          </a:p>
        </p:txBody>
      </p:sp>
      <p:sp>
        <p:nvSpPr>
          <p:cNvPr id="3" name="Footer Placeholder 2"/>
          <p:cNvSpPr>
            <a:spLocks noGrp="1"/>
          </p:cNvSpPr>
          <p:nvPr>
            <p:ph type="ftr" sz="quarter" idx="11"/>
          </p:nvPr>
        </p:nvSpPr>
        <p:spPr/>
        <p:txBody>
          <a:bodyPr/>
          <a:lstStyle/>
          <a:p>
            <a:r>
              <a:rPr lang="en-US" smtClean="0"/>
              <a:t>Wht Do We Believe 9 The Sin Question</a:t>
            </a:r>
            <a:endParaRPr lang="en-US"/>
          </a:p>
        </p:txBody>
      </p:sp>
      <p:sp>
        <p:nvSpPr>
          <p:cNvPr id="4" name="Slide Number Placeholder 3"/>
          <p:cNvSpPr>
            <a:spLocks noGrp="1"/>
          </p:cNvSpPr>
          <p:nvPr>
            <p:ph type="sldNum" sz="quarter" idx="12"/>
          </p:nvPr>
        </p:nvSpPr>
        <p:spPr/>
        <p:txBody>
          <a:bodyPr/>
          <a:lstStyle/>
          <a:p>
            <a:fld id="{535242B5-0153-4170-8E04-84E67EE4A58C}" type="slidenum">
              <a:rPr lang="en-US" smtClean="0"/>
              <a:pPr/>
              <a:t>43</a:t>
            </a:fld>
            <a:endParaRPr lang="en-US"/>
          </a:p>
        </p:txBody>
      </p:sp>
      <p:sp>
        <p:nvSpPr>
          <p:cNvPr id="5" name="Rectangle 4"/>
          <p:cNvSpPr/>
          <p:nvPr/>
        </p:nvSpPr>
        <p:spPr>
          <a:xfrm>
            <a:off x="152400" y="152400"/>
            <a:ext cx="8839200" cy="6247864"/>
          </a:xfrm>
          <a:prstGeom prst="rect">
            <a:avLst/>
          </a:prstGeom>
        </p:spPr>
        <p:txBody>
          <a:bodyPr wrap="square">
            <a:spAutoFit/>
          </a:bodyPr>
          <a:lstStyle/>
          <a:p>
            <a:r>
              <a:rPr lang="en-US" sz="3600" b="1" dirty="0" smtClean="0"/>
              <a:t>I.PERCEIVE.THAT.THOU.ART.A.PROPHET</a:t>
            </a:r>
          </a:p>
          <a:p>
            <a:r>
              <a:rPr lang="en-US" sz="2800" dirty="0"/>
              <a:t>	</a:t>
            </a:r>
            <a:r>
              <a:rPr lang="en-US" sz="2800" dirty="0" smtClean="0"/>
              <a:t>50  </a:t>
            </a:r>
            <a:r>
              <a:rPr lang="en-US" sz="2800" dirty="0"/>
              <a:t>You've had an awful time. You've been operated on for something in the stomach: an ulcer. You've had two operations for </a:t>
            </a:r>
            <a:r>
              <a:rPr lang="en-US" sz="2800" dirty="0" smtClean="0"/>
              <a:t>it… and </a:t>
            </a:r>
            <a:r>
              <a:rPr lang="en-US" sz="2800" dirty="0"/>
              <a:t>it's come back again. Here's something in your life. You've never got to a place to where you've ever been satisfied with your experience with Christ. You've always wanted the baptism of the Holy Spirit, but you haven't got it to this </a:t>
            </a:r>
            <a:r>
              <a:rPr lang="en-US" sz="2800" dirty="0" smtClean="0"/>
              <a:t>time… </a:t>
            </a:r>
            <a:r>
              <a:rPr lang="en-US" sz="2800" dirty="0"/>
              <a:t>Your experiences hasn't met up to what God's requirement is, your life hasn't. But will you promise God, if He'll let you get well, that you'll forsake everything that's called sin, in every way, and serve Him as long as you live? </a:t>
            </a:r>
          </a:p>
          <a:p>
            <a:r>
              <a:rPr lang="en-US" sz="2800" dirty="0" smtClean="0"/>
              <a:t>	Almighty </a:t>
            </a:r>
            <a:r>
              <a:rPr lang="en-US" sz="2800" dirty="0"/>
              <a:t>God, be merciful to this man whom I bless in Thy </a:t>
            </a:r>
            <a:r>
              <a:rPr lang="en-US" sz="2800" dirty="0" smtClean="0"/>
              <a:t>Name….</a:t>
            </a:r>
            <a:endParaRPr lang="en-US" sz="2800" dirty="0"/>
          </a:p>
        </p:txBody>
      </p:sp>
    </p:spTree>
    <p:extLst>
      <p:ext uri="{BB962C8B-B14F-4D97-AF65-F5344CB8AC3E}">
        <p14:creationId xmlns:p14="http://schemas.microsoft.com/office/powerpoint/2010/main" val="917589113"/>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11-12-17</a:t>
            </a:r>
            <a:endParaRPr lang="en-US"/>
          </a:p>
        </p:txBody>
      </p:sp>
      <p:sp>
        <p:nvSpPr>
          <p:cNvPr id="3" name="Footer Placeholder 2"/>
          <p:cNvSpPr>
            <a:spLocks noGrp="1"/>
          </p:cNvSpPr>
          <p:nvPr>
            <p:ph type="ftr" sz="quarter" idx="11"/>
          </p:nvPr>
        </p:nvSpPr>
        <p:spPr/>
        <p:txBody>
          <a:bodyPr/>
          <a:lstStyle/>
          <a:p>
            <a:r>
              <a:rPr lang="en-US" smtClean="0"/>
              <a:t>Wht Do We Believe 9 The Sin Question</a:t>
            </a:r>
            <a:endParaRPr lang="en-US"/>
          </a:p>
        </p:txBody>
      </p:sp>
      <p:sp>
        <p:nvSpPr>
          <p:cNvPr id="4" name="Slide Number Placeholder 3"/>
          <p:cNvSpPr>
            <a:spLocks noGrp="1"/>
          </p:cNvSpPr>
          <p:nvPr>
            <p:ph type="sldNum" sz="quarter" idx="12"/>
          </p:nvPr>
        </p:nvSpPr>
        <p:spPr/>
        <p:txBody>
          <a:bodyPr/>
          <a:lstStyle/>
          <a:p>
            <a:fld id="{535242B5-0153-4170-8E04-84E67EE4A58C}" type="slidenum">
              <a:rPr lang="en-US" smtClean="0"/>
              <a:pPr/>
              <a:t>44</a:t>
            </a:fld>
            <a:endParaRPr lang="en-US"/>
          </a:p>
        </p:txBody>
      </p:sp>
      <p:sp>
        <p:nvSpPr>
          <p:cNvPr id="5" name="Rectangle 4"/>
          <p:cNvSpPr/>
          <p:nvPr/>
        </p:nvSpPr>
        <p:spPr>
          <a:xfrm>
            <a:off x="228600" y="152400"/>
            <a:ext cx="8686800" cy="6124754"/>
          </a:xfrm>
          <a:prstGeom prst="rect">
            <a:avLst/>
          </a:prstGeom>
        </p:spPr>
        <p:txBody>
          <a:bodyPr wrap="square">
            <a:spAutoFit/>
          </a:bodyPr>
          <a:lstStyle/>
          <a:p>
            <a:r>
              <a:rPr lang="en-US" sz="2800" dirty="0" smtClean="0"/>
              <a:t>	82  </a:t>
            </a:r>
            <a:r>
              <a:rPr lang="en-US" sz="2800" dirty="0"/>
              <a:t>There's something strange about </a:t>
            </a:r>
            <a:r>
              <a:rPr lang="en-US" sz="2800" dirty="0" smtClean="0"/>
              <a:t>you… something </a:t>
            </a:r>
            <a:r>
              <a:rPr lang="en-US" sz="2800" dirty="0"/>
              <a:t>somewhere that's not just exactly right. It keeps turning black all around you and moving away. And every time I go to meet you, your spirit, it moves back for some </a:t>
            </a:r>
            <a:r>
              <a:rPr lang="en-US" sz="2800" dirty="0" smtClean="0"/>
              <a:t>cause… there's </a:t>
            </a:r>
            <a:r>
              <a:rPr lang="en-US" sz="2800" dirty="0"/>
              <a:t>something somewhere that I can't understand, </a:t>
            </a:r>
            <a:r>
              <a:rPr lang="en-US" sz="2800" dirty="0" smtClean="0"/>
              <a:t>God </a:t>
            </a:r>
            <a:r>
              <a:rPr lang="en-US" sz="2800" dirty="0"/>
              <a:t>keeps pulling me back from you all the </a:t>
            </a:r>
            <a:r>
              <a:rPr lang="en-US" sz="2800" dirty="0" smtClean="0"/>
              <a:t>time. Yes</a:t>
            </a:r>
            <a:r>
              <a:rPr lang="en-US" sz="2800" dirty="0"/>
              <a:t>... You're in trouble. That's what the blackness is. It's a trouble, and it's not you. It's in your home. It's your wife; she's left you. I seen that blackness go away and it was your wife, a woman that once was to your side has pulled away and standing in blackness. That's what it is. And here's another thing... In this, you have lost out your experience with Christ. You've backslid and went back on God. </a:t>
            </a:r>
          </a:p>
        </p:txBody>
      </p:sp>
    </p:spTree>
    <p:extLst>
      <p:ext uri="{BB962C8B-B14F-4D97-AF65-F5344CB8AC3E}">
        <p14:creationId xmlns:p14="http://schemas.microsoft.com/office/powerpoint/2010/main" val="747903763"/>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11-12-17</a:t>
            </a:r>
            <a:endParaRPr lang="en-US"/>
          </a:p>
        </p:txBody>
      </p:sp>
      <p:sp>
        <p:nvSpPr>
          <p:cNvPr id="3" name="Footer Placeholder 2"/>
          <p:cNvSpPr>
            <a:spLocks noGrp="1"/>
          </p:cNvSpPr>
          <p:nvPr>
            <p:ph type="ftr" sz="quarter" idx="11"/>
          </p:nvPr>
        </p:nvSpPr>
        <p:spPr/>
        <p:txBody>
          <a:bodyPr/>
          <a:lstStyle/>
          <a:p>
            <a:r>
              <a:rPr lang="en-US" smtClean="0"/>
              <a:t>Wht Do We Believe 9 The Sin Question</a:t>
            </a:r>
            <a:endParaRPr lang="en-US"/>
          </a:p>
        </p:txBody>
      </p:sp>
      <p:sp>
        <p:nvSpPr>
          <p:cNvPr id="4" name="Slide Number Placeholder 3"/>
          <p:cNvSpPr>
            <a:spLocks noGrp="1"/>
          </p:cNvSpPr>
          <p:nvPr>
            <p:ph type="sldNum" sz="quarter" idx="12"/>
          </p:nvPr>
        </p:nvSpPr>
        <p:spPr/>
        <p:txBody>
          <a:bodyPr/>
          <a:lstStyle/>
          <a:p>
            <a:fld id="{535242B5-0153-4170-8E04-84E67EE4A58C}" type="slidenum">
              <a:rPr lang="en-US" smtClean="0"/>
              <a:pPr/>
              <a:t>45</a:t>
            </a:fld>
            <a:endParaRPr lang="en-US"/>
          </a:p>
        </p:txBody>
      </p:sp>
      <p:sp>
        <p:nvSpPr>
          <p:cNvPr id="5" name="Rectangle 4"/>
          <p:cNvSpPr/>
          <p:nvPr/>
        </p:nvSpPr>
        <p:spPr>
          <a:xfrm>
            <a:off x="152400" y="76200"/>
            <a:ext cx="8839200" cy="6001643"/>
          </a:xfrm>
          <a:prstGeom prst="rect">
            <a:avLst/>
          </a:prstGeom>
        </p:spPr>
        <p:txBody>
          <a:bodyPr wrap="square">
            <a:spAutoFit/>
          </a:bodyPr>
          <a:lstStyle/>
          <a:p>
            <a:r>
              <a:rPr lang="en-US" sz="3200" dirty="0" smtClean="0"/>
              <a:t>	Come </a:t>
            </a:r>
            <a:r>
              <a:rPr lang="en-US" sz="3200" dirty="0"/>
              <a:t>here, </a:t>
            </a:r>
            <a:r>
              <a:rPr lang="en-US" sz="3200" dirty="0" smtClean="0"/>
              <a:t>brother. Kind </a:t>
            </a:r>
            <a:r>
              <a:rPr lang="en-US" sz="3200" dirty="0"/>
              <a:t>heavenly Father, be kind and merciful, and may Thy Spirit be upon this poor dear man, Your wandering prodigal. May he come tonight to the Father's house, and may He supply all and restore to him a double portion. Grant it, Lord. I send him on down the road now to meet You, Lord; in the Name of Jesus Christ. Amen. God bless you, boy. Go home now and throw all of your habits and things away back in the sea of forgetfulness. Your sins are forgiven, and now go and God will move and work with you. God bless you, my brother.</a:t>
            </a:r>
          </a:p>
        </p:txBody>
      </p:sp>
    </p:spTree>
    <p:extLst>
      <p:ext uri="{BB962C8B-B14F-4D97-AF65-F5344CB8AC3E}">
        <p14:creationId xmlns:p14="http://schemas.microsoft.com/office/powerpoint/2010/main" val="1565452905"/>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228600"/>
            <a:ext cx="8610600" cy="5230713"/>
          </a:xfrm>
          <a:prstGeom prst="rect">
            <a:avLst/>
          </a:prstGeom>
        </p:spPr>
        <p:txBody>
          <a:bodyPr wrap="square">
            <a:spAutoFit/>
          </a:bodyPr>
          <a:lstStyle/>
          <a:p>
            <a:r>
              <a:rPr lang="en-US" sz="3600" b="1" dirty="0" smtClean="0">
                <a:latin typeface="Cambria" pitchFamily="18" charset="0"/>
              </a:rPr>
              <a:t>HEBREWS 10:1-12</a:t>
            </a:r>
          </a:p>
          <a:p>
            <a:r>
              <a:rPr lang="en-US" sz="3200" i="1" dirty="0">
                <a:latin typeface="Cambria" pitchFamily="18" charset="0"/>
              </a:rPr>
              <a:t>	</a:t>
            </a:r>
            <a:r>
              <a:rPr lang="en-US" sz="3200" i="1" dirty="0" smtClean="0">
                <a:latin typeface="Cambria" pitchFamily="18" charset="0"/>
              </a:rPr>
              <a:t>1 For the law having a shadow of good things to come, and not the very image of the things, can never with those sacrifices which they offered year by year continually make the comers thereunto perfect. </a:t>
            </a:r>
          </a:p>
          <a:p>
            <a:r>
              <a:rPr lang="en-US" sz="3200" i="1" dirty="0" smtClean="0">
                <a:latin typeface="Cambria" pitchFamily="18" charset="0"/>
              </a:rPr>
              <a:t>	2 For then would they not have ceased to be offered? because that the worshippers once purged should have had no more conscience of sins. </a:t>
            </a:r>
          </a:p>
        </p:txBody>
      </p:sp>
      <p:sp>
        <p:nvSpPr>
          <p:cNvPr id="3" name="Date Placeholder 2"/>
          <p:cNvSpPr>
            <a:spLocks noGrp="1"/>
          </p:cNvSpPr>
          <p:nvPr>
            <p:ph type="dt" sz="half" idx="10"/>
          </p:nvPr>
        </p:nvSpPr>
        <p:spPr/>
        <p:txBody>
          <a:bodyPr/>
          <a:lstStyle/>
          <a:p>
            <a:r>
              <a:rPr lang="en-US" smtClean="0"/>
              <a:t>11-12-17</a:t>
            </a:r>
            <a:endParaRPr lang="en-US"/>
          </a:p>
        </p:txBody>
      </p:sp>
      <p:sp>
        <p:nvSpPr>
          <p:cNvPr id="4" name="Slide Number Placeholder 3"/>
          <p:cNvSpPr>
            <a:spLocks noGrp="1"/>
          </p:cNvSpPr>
          <p:nvPr>
            <p:ph type="sldNum" sz="quarter" idx="12"/>
          </p:nvPr>
        </p:nvSpPr>
        <p:spPr/>
        <p:txBody>
          <a:bodyPr/>
          <a:lstStyle/>
          <a:p>
            <a:fld id="{2EEEBE0C-1283-4468-8F83-D642339BC5F2}" type="slidenum">
              <a:rPr lang="en-US" smtClean="0"/>
              <a:pPr/>
              <a:t>46</a:t>
            </a:fld>
            <a:endParaRPr lang="en-US"/>
          </a:p>
        </p:txBody>
      </p:sp>
      <p:sp>
        <p:nvSpPr>
          <p:cNvPr id="5" name="Footer Placeholder 4"/>
          <p:cNvSpPr>
            <a:spLocks noGrp="1"/>
          </p:cNvSpPr>
          <p:nvPr>
            <p:ph type="ftr" sz="quarter" idx="11"/>
          </p:nvPr>
        </p:nvSpPr>
        <p:spPr/>
        <p:txBody>
          <a:bodyPr/>
          <a:lstStyle/>
          <a:p>
            <a:r>
              <a:rPr lang="en-US" smtClean="0"/>
              <a:t>Wht Do We Believe 9 The Sin Question</a:t>
            </a:r>
            <a:endParaRPr lang="en-US"/>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228600"/>
            <a:ext cx="8229600" cy="4231184"/>
          </a:xfrm>
          <a:prstGeom prst="rect">
            <a:avLst/>
          </a:prstGeom>
        </p:spPr>
        <p:txBody>
          <a:bodyPr wrap="square">
            <a:spAutoFit/>
          </a:bodyPr>
          <a:lstStyle/>
          <a:p>
            <a:r>
              <a:rPr lang="en-US" sz="4400" b="1" dirty="0" smtClean="0">
                <a:latin typeface="Cambria" pitchFamily="18" charset="0"/>
              </a:rPr>
              <a:t>ZECHARIAH 13:1</a:t>
            </a:r>
            <a:endParaRPr lang="en-US" sz="4400" b="1" i="1" dirty="0" smtClean="0">
              <a:latin typeface="Cambria" pitchFamily="18" charset="0"/>
            </a:endParaRPr>
          </a:p>
          <a:p>
            <a:r>
              <a:rPr lang="en-US" sz="4400" i="1" dirty="0" smtClean="0">
                <a:latin typeface="Cambria" pitchFamily="18" charset="0"/>
              </a:rPr>
              <a:t>     In that day there shall be a fountain opened to the house of David and to the inhabitants of Jerusalem for sin and for uncleanness.</a:t>
            </a:r>
            <a:endParaRPr lang="en-US" sz="4400" i="1" dirty="0">
              <a:latin typeface="Cambria" pitchFamily="18" charset="0"/>
            </a:endParaRPr>
          </a:p>
        </p:txBody>
      </p:sp>
      <p:sp>
        <p:nvSpPr>
          <p:cNvPr id="3" name="Date Placeholder 2"/>
          <p:cNvSpPr>
            <a:spLocks noGrp="1"/>
          </p:cNvSpPr>
          <p:nvPr>
            <p:ph type="dt" sz="half" idx="10"/>
          </p:nvPr>
        </p:nvSpPr>
        <p:spPr/>
        <p:txBody>
          <a:bodyPr/>
          <a:lstStyle/>
          <a:p>
            <a:r>
              <a:rPr lang="en-US" smtClean="0"/>
              <a:t>11-12-17</a:t>
            </a:r>
            <a:endParaRPr lang="en-US"/>
          </a:p>
        </p:txBody>
      </p:sp>
      <p:sp>
        <p:nvSpPr>
          <p:cNvPr id="4" name="Slide Number Placeholder 3"/>
          <p:cNvSpPr>
            <a:spLocks noGrp="1"/>
          </p:cNvSpPr>
          <p:nvPr>
            <p:ph type="sldNum" sz="quarter" idx="12"/>
          </p:nvPr>
        </p:nvSpPr>
        <p:spPr/>
        <p:txBody>
          <a:bodyPr/>
          <a:lstStyle/>
          <a:p>
            <a:fld id="{2EEEBE0C-1283-4468-8F83-D642339BC5F2}" type="slidenum">
              <a:rPr lang="en-US" smtClean="0"/>
              <a:pPr/>
              <a:t>47</a:t>
            </a:fld>
            <a:endParaRPr lang="en-US"/>
          </a:p>
        </p:txBody>
      </p:sp>
      <p:sp>
        <p:nvSpPr>
          <p:cNvPr id="5" name="Footer Placeholder 4"/>
          <p:cNvSpPr>
            <a:spLocks noGrp="1"/>
          </p:cNvSpPr>
          <p:nvPr>
            <p:ph type="ftr" sz="quarter" idx="11"/>
          </p:nvPr>
        </p:nvSpPr>
        <p:spPr/>
        <p:txBody>
          <a:bodyPr/>
          <a:lstStyle/>
          <a:p>
            <a:r>
              <a:rPr lang="en-US" smtClean="0"/>
              <a:t>Wht Do We Believe 9 The Sin Question</a:t>
            </a:r>
            <a:endParaRPr lang="en-US"/>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11-12-17</a:t>
            </a:r>
            <a:endParaRPr lang="en-US"/>
          </a:p>
        </p:txBody>
      </p:sp>
      <p:sp>
        <p:nvSpPr>
          <p:cNvPr id="3" name="Footer Placeholder 2"/>
          <p:cNvSpPr>
            <a:spLocks noGrp="1"/>
          </p:cNvSpPr>
          <p:nvPr>
            <p:ph type="ftr" sz="quarter" idx="11"/>
          </p:nvPr>
        </p:nvSpPr>
        <p:spPr/>
        <p:txBody>
          <a:bodyPr/>
          <a:lstStyle/>
          <a:p>
            <a:r>
              <a:rPr lang="en-US" smtClean="0"/>
              <a:t>Wht Do We Believe 9 The Sin Question</a:t>
            </a:r>
            <a:endParaRPr lang="en-US"/>
          </a:p>
        </p:txBody>
      </p:sp>
      <p:sp>
        <p:nvSpPr>
          <p:cNvPr id="4" name="Slide Number Placeholder 3"/>
          <p:cNvSpPr>
            <a:spLocks noGrp="1"/>
          </p:cNvSpPr>
          <p:nvPr>
            <p:ph type="sldNum" sz="quarter" idx="12"/>
          </p:nvPr>
        </p:nvSpPr>
        <p:spPr/>
        <p:txBody>
          <a:bodyPr/>
          <a:lstStyle/>
          <a:p>
            <a:fld id="{535242B5-0153-4170-8E04-84E67EE4A58C}" type="slidenum">
              <a:rPr lang="en-US" smtClean="0"/>
              <a:pPr/>
              <a:t>48</a:t>
            </a:fld>
            <a:endParaRPr lang="en-US"/>
          </a:p>
        </p:txBody>
      </p:sp>
      <p:sp>
        <p:nvSpPr>
          <p:cNvPr id="5" name="Rectangle 4"/>
          <p:cNvSpPr/>
          <p:nvPr/>
        </p:nvSpPr>
        <p:spPr>
          <a:xfrm>
            <a:off x="228600" y="152400"/>
            <a:ext cx="8686800" cy="5755422"/>
          </a:xfrm>
          <a:prstGeom prst="rect">
            <a:avLst/>
          </a:prstGeom>
        </p:spPr>
        <p:txBody>
          <a:bodyPr wrap="square">
            <a:spAutoFit/>
          </a:bodyPr>
          <a:lstStyle/>
          <a:p>
            <a:r>
              <a:rPr lang="en-US" sz="3600" b="1" dirty="0" smtClean="0"/>
              <a:t>I.STAND.AT.THE.DOOR.AND.KNOCK</a:t>
            </a:r>
            <a:endParaRPr lang="en-US" sz="3600" b="1" dirty="0"/>
          </a:p>
          <a:p>
            <a:r>
              <a:rPr lang="en-US" sz="2400" dirty="0"/>
              <a:t>	</a:t>
            </a:r>
            <a:r>
              <a:rPr lang="en-US" sz="2800" dirty="0" smtClean="0"/>
              <a:t>74  Now</a:t>
            </a:r>
            <a:r>
              <a:rPr lang="en-US" sz="2800" dirty="0"/>
              <a:t>, while you're </a:t>
            </a:r>
            <a:r>
              <a:rPr lang="en-US" sz="2800" dirty="0" smtClean="0"/>
              <a:t>praying… I'd </a:t>
            </a:r>
            <a:r>
              <a:rPr lang="en-US" sz="2800" dirty="0"/>
              <a:t>invite each one of you to come here at the altar and kneel down, say, "Lord Jesus, be merciful. I want You to come into my heart. Move all my doubts; move all my fears; move my selfishness; move everything out, and You come </a:t>
            </a:r>
            <a:r>
              <a:rPr lang="en-US" sz="2800" dirty="0" smtClean="0"/>
              <a:t>in… You're </a:t>
            </a:r>
            <a:r>
              <a:rPr lang="en-US" sz="2800" dirty="0"/>
              <a:t>my </a:t>
            </a:r>
            <a:r>
              <a:rPr lang="en-US" sz="2800" dirty="0" err="1"/>
              <a:t>Saviour</a:t>
            </a:r>
            <a:r>
              <a:rPr lang="en-US" sz="2800" dirty="0"/>
              <a:t>, but You haven't been my Lord."</a:t>
            </a:r>
          </a:p>
          <a:p>
            <a:r>
              <a:rPr lang="en-US" sz="2800" dirty="0" smtClean="0"/>
              <a:t>	God </a:t>
            </a:r>
            <a:r>
              <a:rPr lang="en-US" sz="2800" dirty="0"/>
              <a:t>bless you, brother. This man's name is Davis. He comes from Virginia. </a:t>
            </a:r>
            <a:r>
              <a:rPr lang="en-US" sz="2800" dirty="0">
                <a:solidFill>
                  <a:srgbClr val="FFFF00"/>
                </a:solidFill>
              </a:rPr>
              <a:t>He's here to give up a habit of smoking, and a little grudge that he's held in his heart against a loved one since he was a child</a:t>
            </a:r>
            <a:r>
              <a:rPr lang="en-US" sz="2800" dirty="0"/>
              <a:t>. That's what he's at the altar for this morning</a:t>
            </a:r>
            <a:r>
              <a:rPr lang="en-US" sz="2800" dirty="0" smtClean="0"/>
              <a:t>.</a:t>
            </a:r>
            <a:r>
              <a:rPr lang="en-US" sz="2800" b="1" dirty="0"/>
              <a:t> </a:t>
            </a:r>
            <a:endParaRPr lang="en-US" sz="2800" b="1" dirty="0" smtClean="0"/>
          </a:p>
          <a:p>
            <a:r>
              <a:rPr lang="en-US" sz="2400" b="1" dirty="0"/>
              <a:t>	</a:t>
            </a:r>
            <a:r>
              <a:rPr lang="en-US" sz="2400" b="1" dirty="0" smtClean="0"/>
              <a:t>						</a:t>
            </a:r>
            <a:r>
              <a:rPr lang="en-US" sz="2400" dirty="0" smtClean="0"/>
              <a:t>57-1208 </a:t>
            </a:r>
            <a:endParaRPr lang="en-US" sz="2400" dirty="0"/>
          </a:p>
        </p:txBody>
      </p:sp>
    </p:spTree>
    <p:extLst>
      <p:ext uri="{BB962C8B-B14F-4D97-AF65-F5344CB8AC3E}">
        <p14:creationId xmlns:p14="http://schemas.microsoft.com/office/powerpoint/2010/main" val="1425232803"/>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11-12-17</a:t>
            </a:r>
            <a:endParaRPr lang="en-US"/>
          </a:p>
        </p:txBody>
      </p:sp>
      <p:sp>
        <p:nvSpPr>
          <p:cNvPr id="3" name="Footer Placeholder 2"/>
          <p:cNvSpPr>
            <a:spLocks noGrp="1"/>
          </p:cNvSpPr>
          <p:nvPr>
            <p:ph type="ftr" sz="quarter" idx="11"/>
          </p:nvPr>
        </p:nvSpPr>
        <p:spPr/>
        <p:txBody>
          <a:bodyPr/>
          <a:lstStyle/>
          <a:p>
            <a:r>
              <a:rPr lang="en-US" smtClean="0"/>
              <a:t>Wht Do We Believe 9 The Sin Question</a:t>
            </a:r>
            <a:endParaRPr lang="en-US"/>
          </a:p>
        </p:txBody>
      </p:sp>
      <p:sp>
        <p:nvSpPr>
          <p:cNvPr id="4" name="Slide Number Placeholder 3"/>
          <p:cNvSpPr>
            <a:spLocks noGrp="1"/>
          </p:cNvSpPr>
          <p:nvPr>
            <p:ph type="sldNum" sz="quarter" idx="12"/>
          </p:nvPr>
        </p:nvSpPr>
        <p:spPr/>
        <p:txBody>
          <a:bodyPr/>
          <a:lstStyle/>
          <a:p>
            <a:fld id="{2EEEBE0C-1283-4468-8F83-D642339BC5F2}" type="slidenum">
              <a:rPr lang="en-US" smtClean="0"/>
              <a:pPr/>
              <a:t>5</a:t>
            </a:fld>
            <a:endParaRPr lang="en-US"/>
          </a:p>
        </p:txBody>
      </p:sp>
      <p:sp>
        <p:nvSpPr>
          <p:cNvPr id="1025" name="Rectangle 1"/>
          <p:cNvSpPr>
            <a:spLocks noChangeArrowheads="1"/>
          </p:cNvSpPr>
          <p:nvPr/>
        </p:nvSpPr>
        <p:spPr bwMode="auto">
          <a:xfrm>
            <a:off x="152400" y="123646"/>
            <a:ext cx="8915400" cy="61247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200" b="0" i="1" u="none" strike="noStrike" cap="none" normalizeH="0" baseline="0" dirty="0" smtClean="0">
                <a:ln>
                  <a:noFill/>
                </a:ln>
                <a:solidFill>
                  <a:schemeClr val="tx1"/>
                </a:solidFill>
                <a:effectLst/>
                <a:latin typeface="Cambria" pitchFamily="18" charset="0"/>
              </a:rPr>
              <a:t>	At the beginning of life we do not reconcile ourselves to the fact of sin. We take a rational view of life and say that a man, by controlling his instincts, and by educating himself, can produce a life which will slowly evolve into the life of God. </a:t>
            </a:r>
          </a:p>
          <a:p>
            <a:pPr marL="0" marR="0" lvl="0" indent="0" algn="l" defTabSz="914400" rtl="0" eaLnBrk="1" fontAlgn="base" latinLnBrk="0" hangingPunct="1">
              <a:lnSpc>
                <a:spcPct val="100000"/>
              </a:lnSpc>
              <a:spcBef>
                <a:spcPct val="0"/>
              </a:spcBef>
              <a:spcAft>
                <a:spcPct val="0"/>
              </a:spcAft>
              <a:buClrTx/>
              <a:buSzTx/>
              <a:buFontTx/>
              <a:buNone/>
              <a:tabLst/>
            </a:pPr>
            <a:r>
              <a:rPr lang="en-US" sz="3200" i="1" dirty="0">
                <a:latin typeface="Cambria" pitchFamily="18" charset="0"/>
              </a:rPr>
              <a:t>	</a:t>
            </a:r>
            <a:r>
              <a:rPr kumimoji="0" lang="en-US" sz="3200" b="0" i="1" u="none" strike="noStrike" cap="none" normalizeH="0" baseline="0" dirty="0" smtClean="0">
                <a:ln>
                  <a:noFill/>
                </a:ln>
                <a:solidFill>
                  <a:schemeClr val="tx1"/>
                </a:solidFill>
                <a:effectLst/>
                <a:latin typeface="Cambria" pitchFamily="18" charset="0"/>
              </a:rPr>
              <a:t>But as we go on, we find the presence of something which we have not taken into consideration: sin, and it upsets all our calculations. Sin has made the basis of things wild and not rational…It is not being reconciled to the fact of sin that produces all the disasters of life.</a:t>
            </a:r>
            <a:endParaRPr lang="en-US" sz="3200" baseline="30000" dirty="0" smtClean="0">
              <a:latin typeface="Cambria"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lang="en-US" sz="3200" baseline="30000" dirty="0" smtClean="0">
                <a:latin typeface="Cambria" pitchFamily="18" charset="0"/>
              </a:rPr>
              <a:t>					</a:t>
            </a:r>
            <a:r>
              <a:rPr kumimoji="0" lang="en-US" sz="4000" b="0" i="0" u="none" strike="noStrike" cap="none" normalizeH="0" dirty="0" smtClean="0">
                <a:ln>
                  <a:noFill/>
                </a:ln>
                <a:solidFill>
                  <a:srgbClr val="FFFF00"/>
                </a:solidFill>
                <a:effectLst/>
                <a:latin typeface="Cambria" pitchFamily="18" charset="0"/>
              </a:rPr>
              <a:t>Oswald Chambers</a:t>
            </a:r>
            <a:endParaRPr kumimoji="0" lang="en-US" sz="4000" b="0" i="0" u="none" strike="noStrike" cap="none" normalizeH="0" baseline="0" dirty="0" smtClean="0">
              <a:ln>
                <a:noFill/>
              </a:ln>
              <a:solidFill>
                <a:srgbClr val="FFFF00"/>
              </a:solidFill>
              <a:effectLst/>
              <a:latin typeface="Cambria"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11-12-17</a:t>
            </a:r>
            <a:endParaRPr lang="en-US"/>
          </a:p>
        </p:txBody>
      </p:sp>
      <p:sp>
        <p:nvSpPr>
          <p:cNvPr id="3" name="Footer Placeholder 2"/>
          <p:cNvSpPr>
            <a:spLocks noGrp="1"/>
          </p:cNvSpPr>
          <p:nvPr>
            <p:ph type="ftr" sz="quarter" idx="11"/>
          </p:nvPr>
        </p:nvSpPr>
        <p:spPr/>
        <p:txBody>
          <a:bodyPr/>
          <a:lstStyle/>
          <a:p>
            <a:r>
              <a:rPr lang="en-US" smtClean="0"/>
              <a:t>Wht Do We Believe 9 The Sin Question</a:t>
            </a:r>
            <a:endParaRPr lang="en-US"/>
          </a:p>
        </p:txBody>
      </p:sp>
      <p:sp>
        <p:nvSpPr>
          <p:cNvPr id="4" name="Slide Number Placeholder 3"/>
          <p:cNvSpPr>
            <a:spLocks noGrp="1"/>
          </p:cNvSpPr>
          <p:nvPr>
            <p:ph type="sldNum" sz="quarter" idx="12"/>
          </p:nvPr>
        </p:nvSpPr>
        <p:spPr/>
        <p:txBody>
          <a:bodyPr/>
          <a:lstStyle/>
          <a:p>
            <a:fld id="{2EEEBE0C-1283-4468-8F83-D642339BC5F2}" type="slidenum">
              <a:rPr lang="en-US" smtClean="0"/>
              <a:pPr/>
              <a:t>6</a:t>
            </a:fld>
            <a:endParaRPr lang="en-US"/>
          </a:p>
        </p:txBody>
      </p:sp>
      <p:sp>
        <p:nvSpPr>
          <p:cNvPr id="5" name="Rectangle 4"/>
          <p:cNvSpPr/>
          <p:nvPr/>
        </p:nvSpPr>
        <p:spPr>
          <a:xfrm>
            <a:off x="152400" y="16042"/>
            <a:ext cx="8839200" cy="6494085"/>
          </a:xfrm>
          <a:prstGeom prst="rect">
            <a:avLst/>
          </a:prstGeom>
        </p:spPr>
        <p:txBody>
          <a:bodyPr wrap="square">
            <a:spAutoFit/>
          </a:bodyPr>
          <a:lstStyle/>
          <a:p>
            <a:r>
              <a:rPr lang="en-US" sz="3600" b="1" dirty="0" smtClean="0"/>
              <a:t>FELLOWSHIP.BY.REDEMPTION</a:t>
            </a:r>
          </a:p>
          <a:p>
            <a:r>
              <a:rPr lang="en-US" sz="2800" dirty="0"/>
              <a:t>	</a:t>
            </a:r>
            <a:r>
              <a:rPr lang="en-US" sz="3200" dirty="0" smtClean="0"/>
              <a:t>203 Israel</a:t>
            </a:r>
            <a:r>
              <a:rPr lang="en-US" sz="3200" dirty="0"/>
              <a:t>, </a:t>
            </a:r>
            <a:r>
              <a:rPr lang="en-US" sz="3200" dirty="0" smtClean="0"/>
              <a:t>come </a:t>
            </a:r>
            <a:r>
              <a:rPr lang="en-US" sz="3200" dirty="0"/>
              <a:t>into fellowship with God, there was only one place of fellowship with </a:t>
            </a:r>
            <a:r>
              <a:rPr lang="en-US" sz="3200" dirty="0" smtClean="0"/>
              <a:t>God: </a:t>
            </a:r>
            <a:r>
              <a:rPr lang="en-US" sz="3200" dirty="0" smtClean="0"/>
              <a:t>the </a:t>
            </a:r>
            <a:r>
              <a:rPr lang="en-US" sz="3200" dirty="0"/>
              <a:t>tabernacle. In the tabernacle is where the bleeding sacrifice was going, all the time. </a:t>
            </a:r>
            <a:endParaRPr lang="en-US" sz="3200" dirty="0" smtClean="0"/>
          </a:p>
          <a:p>
            <a:r>
              <a:rPr lang="en-US" sz="3200" dirty="0" smtClean="0"/>
              <a:t>	God </a:t>
            </a:r>
            <a:r>
              <a:rPr lang="en-US" sz="3200" dirty="0"/>
              <a:t>has never promised to meet any man upon his merits, </a:t>
            </a:r>
            <a:r>
              <a:rPr lang="en-US" sz="3200" dirty="0" smtClean="0"/>
              <a:t>how </a:t>
            </a:r>
            <a:r>
              <a:rPr lang="en-US" sz="3200" dirty="0"/>
              <a:t>good </a:t>
            </a:r>
            <a:r>
              <a:rPr lang="en-US" sz="3200" dirty="0" smtClean="0"/>
              <a:t>he </a:t>
            </a:r>
            <a:r>
              <a:rPr lang="en-US" sz="3200" dirty="0" smtClean="0"/>
              <a:t>or </a:t>
            </a:r>
            <a:r>
              <a:rPr lang="en-US" sz="3200" dirty="0"/>
              <a:t>she is</a:t>
            </a:r>
            <a:r>
              <a:rPr lang="en-US" sz="3200" dirty="0" smtClean="0"/>
              <a:t>. </a:t>
            </a:r>
            <a:r>
              <a:rPr lang="en-US" sz="3200" dirty="0"/>
              <a:t>There's no fellowship with God upon your own merit. </a:t>
            </a:r>
            <a:r>
              <a:rPr lang="en-US" sz="3200" dirty="0">
                <a:solidFill>
                  <a:srgbClr val="FF0000"/>
                </a:solidFill>
              </a:rPr>
              <a:t>The only place there is fellowship is under the shed blood. </a:t>
            </a:r>
            <a:r>
              <a:rPr lang="en-US" sz="3200" dirty="0"/>
              <a:t>From Genesis to Revelations, it's only through the blood, innocent substitute to cover the guilty, penitent sinner: only the blood</a:t>
            </a:r>
            <a:r>
              <a:rPr lang="en-US" sz="3200" dirty="0" smtClean="0"/>
              <a:t>.</a:t>
            </a:r>
          </a:p>
          <a:p>
            <a:pPr algn="r"/>
            <a:r>
              <a:rPr lang="en-US" sz="2800" dirty="0"/>
              <a:t>55-0403</a:t>
            </a:r>
          </a:p>
        </p:txBody>
      </p:sp>
    </p:spTree>
    <p:extLst>
      <p:ext uri="{BB962C8B-B14F-4D97-AF65-F5344CB8AC3E}">
        <p14:creationId xmlns:p14="http://schemas.microsoft.com/office/powerpoint/2010/main" val="1989947306"/>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11-12-17</a:t>
            </a:r>
            <a:endParaRPr lang="en-US"/>
          </a:p>
        </p:txBody>
      </p:sp>
      <p:sp>
        <p:nvSpPr>
          <p:cNvPr id="3" name="Footer Placeholder 2"/>
          <p:cNvSpPr>
            <a:spLocks noGrp="1"/>
          </p:cNvSpPr>
          <p:nvPr>
            <p:ph type="ftr" sz="quarter" idx="11"/>
          </p:nvPr>
        </p:nvSpPr>
        <p:spPr/>
        <p:txBody>
          <a:bodyPr/>
          <a:lstStyle/>
          <a:p>
            <a:r>
              <a:rPr lang="en-US" smtClean="0"/>
              <a:t>Wht Do We Believe 9 The Sin Question</a:t>
            </a:r>
            <a:endParaRPr lang="en-US" dirty="0"/>
          </a:p>
        </p:txBody>
      </p:sp>
      <p:sp>
        <p:nvSpPr>
          <p:cNvPr id="4" name="Slide Number Placeholder 3"/>
          <p:cNvSpPr>
            <a:spLocks noGrp="1"/>
          </p:cNvSpPr>
          <p:nvPr>
            <p:ph type="sldNum" sz="quarter" idx="12"/>
          </p:nvPr>
        </p:nvSpPr>
        <p:spPr/>
        <p:txBody>
          <a:bodyPr/>
          <a:lstStyle/>
          <a:p>
            <a:fld id="{535242B5-0153-4170-8E04-84E67EE4A58C}" type="slidenum">
              <a:rPr lang="en-US" smtClean="0"/>
              <a:pPr/>
              <a:t>7</a:t>
            </a:fld>
            <a:endParaRPr lang="en-US" dirty="0"/>
          </a:p>
        </p:txBody>
      </p:sp>
      <p:sp>
        <p:nvSpPr>
          <p:cNvPr id="5" name="Rectangle 4"/>
          <p:cNvSpPr/>
          <p:nvPr/>
        </p:nvSpPr>
        <p:spPr>
          <a:xfrm>
            <a:off x="228600" y="76200"/>
            <a:ext cx="8763000" cy="6309420"/>
          </a:xfrm>
          <a:prstGeom prst="rect">
            <a:avLst/>
          </a:prstGeom>
        </p:spPr>
        <p:txBody>
          <a:bodyPr wrap="square">
            <a:spAutoFit/>
          </a:bodyPr>
          <a:lstStyle/>
          <a:p>
            <a:r>
              <a:rPr lang="en-US" sz="4000" b="1" dirty="0"/>
              <a:t>PHILIPPIANS </a:t>
            </a:r>
            <a:r>
              <a:rPr lang="en-US" sz="4000" b="1" dirty="0" smtClean="0"/>
              <a:t>3:5-9</a:t>
            </a:r>
            <a:endParaRPr lang="en-US" sz="4000" b="1" dirty="0"/>
          </a:p>
          <a:p>
            <a:r>
              <a:rPr lang="en-US" sz="2800" dirty="0" smtClean="0"/>
              <a:t>	</a:t>
            </a:r>
            <a:r>
              <a:rPr lang="en-US" sz="2800" i="1" dirty="0" smtClean="0"/>
              <a:t>5 Circumcised </a:t>
            </a:r>
            <a:r>
              <a:rPr lang="en-US" sz="2800" i="1" dirty="0"/>
              <a:t>the eighth day, of the stock of Israel, of the tribe of Benjamin, an Hebrew of the Hebrews; as touching the law, a Pharisee; </a:t>
            </a:r>
            <a:r>
              <a:rPr lang="en-US" sz="2800" i="1" dirty="0" smtClean="0"/>
              <a:t>6  Concerning </a:t>
            </a:r>
            <a:r>
              <a:rPr lang="en-US" sz="2800" i="1" dirty="0"/>
              <a:t>zeal, persecuting the church; touching the righteousness which is in the law, blameless. </a:t>
            </a:r>
            <a:r>
              <a:rPr lang="en-US" sz="2800" i="1" dirty="0" smtClean="0"/>
              <a:t>7 </a:t>
            </a:r>
            <a:r>
              <a:rPr lang="en-US" sz="2800" i="1" dirty="0"/>
              <a:t>But what things were gain to me, those I counted loss for Christ. </a:t>
            </a:r>
            <a:r>
              <a:rPr lang="en-US" sz="2800" i="1" dirty="0" smtClean="0"/>
              <a:t>8 Yea </a:t>
            </a:r>
            <a:r>
              <a:rPr lang="en-US" sz="2800" i="1" dirty="0"/>
              <a:t>doubtless, and I count all things but loss for the excellency of the knowledge of Christ Jesus my Lord: for whom I have suffered the loss of all things, and do count them but dung, that I may win Christ, </a:t>
            </a:r>
            <a:r>
              <a:rPr lang="en-US" sz="2800" i="1" dirty="0" smtClean="0"/>
              <a:t>9  And </a:t>
            </a:r>
            <a:r>
              <a:rPr lang="en-US" sz="2800" i="1" dirty="0"/>
              <a:t>be found in him, not having mine own righteousness, which is of the law, but that which is through the faith of Christ, the righteousness </a:t>
            </a:r>
            <a:r>
              <a:rPr lang="en-US" sz="2800" i="1" dirty="0">
                <a:solidFill>
                  <a:srgbClr val="FFFF00"/>
                </a:solidFill>
              </a:rPr>
              <a:t>which is of God by faith: </a:t>
            </a:r>
          </a:p>
        </p:txBody>
      </p:sp>
    </p:spTree>
    <p:extLst>
      <p:ext uri="{BB962C8B-B14F-4D97-AF65-F5344CB8AC3E}">
        <p14:creationId xmlns:p14="http://schemas.microsoft.com/office/powerpoint/2010/main" val="1365985081"/>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1"/>
          <p:cNvSpPr>
            <a:spLocks noChangeArrowheads="1"/>
          </p:cNvSpPr>
          <p:nvPr/>
        </p:nvSpPr>
        <p:spPr bwMode="auto">
          <a:xfrm>
            <a:off x="152400" y="68140"/>
            <a:ext cx="8839200" cy="63094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000" b="1" i="0" u="none" strike="noStrike" cap="none" normalizeH="0" baseline="0" dirty="0" smtClean="0">
                <a:ln>
                  <a:noFill/>
                </a:ln>
                <a:solidFill>
                  <a:schemeClr val="tx1"/>
                </a:solidFill>
                <a:effectLst/>
                <a:latin typeface="Cambria" pitchFamily="18" charset="0"/>
                <a:ea typeface="Calibri" pitchFamily="34" charset="0"/>
                <a:cs typeface="Times New Roman" pitchFamily="18" charset="0"/>
              </a:rPr>
              <a:t>THE.MASTERPIECE</a:t>
            </a:r>
            <a:endParaRPr kumimoji="0" lang="en-US" sz="40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Cambria" pitchFamily="18" charset="0"/>
                <a:ea typeface="Calibri" pitchFamily="34" charset="0"/>
                <a:cs typeface="Times New Roman" pitchFamily="18" charset="0"/>
              </a:rPr>
              <a:t>	57  </a:t>
            </a:r>
            <a:r>
              <a:rPr lang="en-US" sz="2800" dirty="0" smtClean="0">
                <a:latin typeface="Cambria" pitchFamily="18" charset="0"/>
                <a:ea typeface="Calibri" pitchFamily="34" charset="0"/>
                <a:cs typeface="Times New Roman" pitchFamily="18" charset="0"/>
              </a:rPr>
              <a:t>[The Flood]</a:t>
            </a:r>
            <a:r>
              <a:rPr kumimoji="0" lang="en-US" sz="2800" b="0" i="0" u="none" strike="noStrike" cap="none" normalizeH="0" baseline="0" dirty="0" smtClean="0">
                <a:ln>
                  <a:noFill/>
                </a:ln>
                <a:solidFill>
                  <a:schemeClr val="tx1"/>
                </a:solidFill>
                <a:effectLst/>
                <a:latin typeface="Cambria" pitchFamily="18" charset="0"/>
                <a:ea typeface="Calibri" pitchFamily="34" charset="0"/>
                <a:cs typeface="Times New Roman" pitchFamily="18" charset="0"/>
              </a:rPr>
              <a:t> come along and destroyed the whole thing, because the covenant was made con-</a:t>
            </a:r>
            <a:r>
              <a:rPr kumimoji="0" lang="en-US" sz="2800" b="0" i="0" u="none" strike="noStrike" cap="none" normalizeH="0" baseline="0" dirty="0" err="1" smtClean="0">
                <a:ln>
                  <a:noFill/>
                </a:ln>
                <a:solidFill>
                  <a:schemeClr val="tx1"/>
                </a:solidFill>
                <a:effectLst/>
                <a:latin typeface="Cambria" pitchFamily="18" charset="0"/>
                <a:ea typeface="Calibri" pitchFamily="34" charset="0"/>
                <a:cs typeface="Times New Roman" pitchFamily="18" charset="0"/>
              </a:rPr>
              <a:t>ditionally</a:t>
            </a:r>
            <a:r>
              <a:rPr kumimoji="0" lang="en-US" sz="2800" b="0" i="0" u="none" strike="noStrike" cap="none" normalizeH="0" baseline="0" dirty="0" smtClean="0">
                <a:ln>
                  <a:noFill/>
                </a:ln>
                <a:solidFill>
                  <a:schemeClr val="tx1"/>
                </a:solidFill>
                <a:effectLst/>
                <a:latin typeface="Cambria" pitchFamily="18" charset="0"/>
                <a:ea typeface="Calibri" pitchFamily="34" charset="0"/>
                <a:cs typeface="Times New Roman" pitchFamily="18" charset="0"/>
              </a:rPr>
              <a:t>, "If you will not do this, or if you will do that." </a:t>
            </a:r>
            <a:r>
              <a:rPr kumimoji="0" lang="en-US" sz="2800" b="1" i="0" u="none" strike="noStrike" cap="none" normalizeH="0" baseline="0" dirty="0" smtClean="0">
                <a:ln>
                  <a:noFill/>
                </a:ln>
                <a:solidFill>
                  <a:schemeClr val="tx1"/>
                </a:solidFill>
                <a:effectLst/>
                <a:latin typeface="Cambria" pitchFamily="18" charset="0"/>
                <a:ea typeface="Calibri" pitchFamily="34" charset="0"/>
                <a:cs typeface="Times New Roman" pitchFamily="18" charset="0"/>
              </a:rPr>
              <a:t>God, the great Sculptor, seen that man could not keep a covenant. He just can't do it</a:t>
            </a:r>
            <a:r>
              <a:rPr kumimoji="0" lang="en-US" sz="2800" b="0" i="0" u="none" strike="noStrike" cap="none" normalizeH="0" baseline="0" dirty="0" smtClean="0">
                <a:ln>
                  <a:noFill/>
                </a:ln>
                <a:solidFill>
                  <a:schemeClr val="tx1"/>
                </a:solidFill>
                <a:effectLst/>
                <a:latin typeface="Cambria" pitchFamily="18" charset="0"/>
                <a:ea typeface="Calibri" pitchFamily="34" charset="0"/>
                <a:cs typeface="Times New Roman" pitchFamily="18"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lang="en-US" sz="2800" dirty="0" smtClean="0">
                <a:latin typeface="Cambria" pitchFamily="18" charset="0"/>
                <a:ea typeface="Calibri" pitchFamily="34" charset="0"/>
                <a:cs typeface="Times New Roman" pitchFamily="18" charset="0"/>
              </a:rPr>
              <a:t>	</a:t>
            </a:r>
            <a:r>
              <a:rPr kumimoji="0" lang="en-US" sz="2800" b="0" i="0" u="none" strike="noStrike" cap="none" normalizeH="0" baseline="0" dirty="0" smtClean="0">
                <a:ln>
                  <a:noFill/>
                </a:ln>
                <a:solidFill>
                  <a:schemeClr val="tx1"/>
                </a:solidFill>
                <a:effectLst/>
                <a:latin typeface="Cambria" pitchFamily="18" charset="0"/>
                <a:ea typeface="Calibri" pitchFamily="34" charset="0"/>
                <a:cs typeface="Times New Roman" pitchFamily="18" charset="0"/>
              </a:rPr>
              <a:t>I was speaking to a person in the room, “</a:t>
            </a:r>
            <a:r>
              <a:rPr lang="en-US" sz="2800" i="1" dirty="0" smtClean="0">
                <a:latin typeface="Cambria" pitchFamily="18" charset="0"/>
                <a:ea typeface="Calibri" pitchFamily="34" charset="0"/>
                <a:cs typeface="Times New Roman" pitchFamily="18" charset="0"/>
              </a:rPr>
              <a:t>B</a:t>
            </a:r>
            <a:r>
              <a:rPr kumimoji="0" lang="en-US" sz="2800" b="0" i="1" u="none" strike="noStrike" cap="none" normalizeH="0" baseline="0" dirty="0" smtClean="0">
                <a:ln>
                  <a:noFill/>
                </a:ln>
                <a:solidFill>
                  <a:schemeClr val="tx1"/>
                </a:solidFill>
                <a:effectLst/>
                <a:latin typeface="Cambria" pitchFamily="18" charset="0"/>
                <a:ea typeface="Calibri" pitchFamily="34" charset="0"/>
                <a:cs typeface="Times New Roman" pitchFamily="18" charset="0"/>
              </a:rPr>
              <a:t>ro. Branham, I have so many things that I know that's wrong,</a:t>
            </a:r>
            <a:r>
              <a:rPr kumimoji="0" lang="en-US" sz="2800" b="0" i="0" u="none" strike="noStrike" cap="none" normalizeH="0" baseline="0" dirty="0" smtClean="0">
                <a:ln>
                  <a:noFill/>
                </a:ln>
                <a:solidFill>
                  <a:schemeClr val="tx1"/>
                </a:solidFill>
                <a:effectLst/>
                <a:latin typeface="Cambria" pitchFamily="18" charset="0"/>
                <a:ea typeface="Calibri" pitchFamily="34" charset="0"/>
                <a:cs typeface="Times New Roman" pitchFamily="18" charset="0"/>
              </a:rPr>
              <a:t>" a</a:t>
            </a:r>
            <a:r>
              <a:rPr kumimoji="0" lang="en-US" sz="2800" b="0" i="0" u="none" strike="noStrike" cap="none" normalizeH="0" dirty="0" smtClean="0">
                <a:ln>
                  <a:noFill/>
                </a:ln>
                <a:solidFill>
                  <a:schemeClr val="tx1"/>
                </a:solidFill>
                <a:effectLst/>
                <a:latin typeface="Cambria" pitchFamily="18" charset="0"/>
                <a:ea typeface="Calibri" pitchFamily="34" charset="0"/>
                <a:cs typeface="Times New Roman" pitchFamily="18" charset="0"/>
              </a:rPr>
              <a:t> </a:t>
            </a:r>
            <a:r>
              <a:rPr kumimoji="0" lang="en-US" sz="2800" b="0" i="0" u="none" strike="noStrike" cap="none" normalizeH="0" baseline="0" dirty="0" smtClean="0">
                <a:ln>
                  <a:noFill/>
                </a:ln>
                <a:solidFill>
                  <a:schemeClr val="tx1"/>
                </a:solidFill>
                <a:effectLst/>
                <a:latin typeface="Cambria" pitchFamily="18" charset="0"/>
                <a:ea typeface="Calibri" pitchFamily="34" charset="0"/>
                <a:cs typeface="Times New Roman" pitchFamily="18" charset="0"/>
              </a:rPr>
              <a:t>godly little woman. I said, </a:t>
            </a:r>
            <a:r>
              <a:rPr kumimoji="0" lang="en-US" sz="2800" i="0" u="none" strike="noStrike" cap="none" normalizeH="0" baseline="0" dirty="0" smtClean="0">
                <a:ln>
                  <a:noFill/>
                </a:ln>
                <a:effectLst/>
                <a:latin typeface="Cambria" pitchFamily="18" charset="0"/>
                <a:ea typeface="Calibri" pitchFamily="34" charset="0"/>
                <a:cs typeface="Times New Roman" pitchFamily="18" charset="0"/>
              </a:rPr>
              <a:t>"Sister, you don't look at yourself. It's just what your desire is and what you try to do. And if you really love the Lord, you try to serve Him with all your heart, </a:t>
            </a:r>
            <a:r>
              <a:rPr kumimoji="0" lang="en-US" sz="2800" i="0" u="none" strike="noStrike" cap="none" normalizeH="0" baseline="0" dirty="0" smtClean="0">
                <a:ln>
                  <a:noFill/>
                </a:ln>
                <a:solidFill>
                  <a:srgbClr val="FF0000"/>
                </a:solidFill>
                <a:effectLst/>
                <a:latin typeface="Cambria" pitchFamily="18" charset="0"/>
                <a:ea typeface="Calibri" pitchFamily="34" charset="0"/>
                <a:cs typeface="Times New Roman" pitchFamily="18" charset="0"/>
              </a:rPr>
              <a:t>and then all your mistakes is hid in the Blood of the Lord Jesus." </a:t>
            </a:r>
            <a:r>
              <a:rPr kumimoji="0" lang="en-US" sz="2800" b="1" i="0" u="none" strike="noStrike" cap="none" normalizeH="0" baseline="0" dirty="0" smtClean="0">
                <a:ln>
                  <a:noFill/>
                </a:ln>
                <a:solidFill>
                  <a:schemeClr val="tx1"/>
                </a:solidFill>
                <a:effectLst/>
                <a:latin typeface="Cambria" pitchFamily="18" charset="0"/>
                <a:ea typeface="Calibri" pitchFamily="34" charset="0"/>
                <a:cs typeface="Times New Roman" pitchFamily="18" charset="0"/>
              </a:rPr>
              <a:t>He made a way.</a:t>
            </a:r>
          </a:p>
          <a:p>
            <a:pPr lvl="0" algn="r" eaLnBrk="0" fontAlgn="base" hangingPunct="0">
              <a:spcBef>
                <a:spcPct val="0"/>
              </a:spcBef>
              <a:spcAft>
                <a:spcPct val="0"/>
              </a:spcAft>
            </a:pPr>
            <a:r>
              <a:rPr lang="en-US" sz="2800" b="1" dirty="0">
                <a:latin typeface="Cambria" pitchFamily="18" charset="0"/>
                <a:ea typeface="Calibri" pitchFamily="34" charset="0"/>
                <a:cs typeface="Times New Roman" pitchFamily="18" charset="0"/>
              </a:rPr>
              <a:t>64-0705</a:t>
            </a:r>
            <a:endParaRPr kumimoji="0" lang="en-US" sz="2800" b="1" i="0" u="none" strike="noStrike" cap="none" normalizeH="0" baseline="0" dirty="0" smtClean="0">
              <a:ln>
                <a:noFill/>
              </a:ln>
              <a:solidFill>
                <a:schemeClr val="tx1"/>
              </a:solidFill>
              <a:effectLst/>
              <a:latin typeface="Arial" pitchFamily="34" charset="0"/>
            </a:endParaRPr>
          </a:p>
        </p:txBody>
      </p:sp>
      <p:sp>
        <p:nvSpPr>
          <p:cNvPr id="3" name="Date Placeholder 2"/>
          <p:cNvSpPr>
            <a:spLocks noGrp="1"/>
          </p:cNvSpPr>
          <p:nvPr>
            <p:ph type="dt" sz="half" idx="10"/>
          </p:nvPr>
        </p:nvSpPr>
        <p:spPr/>
        <p:txBody>
          <a:bodyPr/>
          <a:lstStyle/>
          <a:p>
            <a:r>
              <a:rPr lang="en-US" smtClean="0"/>
              <a:t>11-12-17</a:t>
            </a:r>
            <a:endParaRPr lang="en-US"/>
          </a:p>
        </p:txBody>
      </p:sp>
      <p:sp>
        <p:nvSpPr>
          <p:cNvPr id="4" name="Slide Number Placeholder 3"/>
          <p:cNvSpPr>
            <a:spLocks noGrp="1"/>
          </p:cNvSpPr>
          <p:nvPr>
            <p:ph type="sldNum" sz="quarter" idx="12"/>
          </p:nvPr>
        </p:nvSpPr>
        <p:spPr/>
        <p:txBody>
          <a:bodyPr/>
          <a:lstStyle/>
          <a:p>
            <a:fld id="{2EEEBE0C-1283-4468-8F83-D642339BC5F2}" type="slidenum">
              <a:rPr lang="en-US" smtClean="0"/>
              <a:pPr/>
              <a:t>8</a:t>
            </a:fld>
            <a:endParaRPr lang="en-US"/>
          </a:p>
        </p:txBody>
      </p:sp>
      <p:sp>
        <p:nvSpPr>
          <p:cNvPr id="5" name="Footer Placeholder 4"/>
          <p:cNvSpPr>
            <a:spLocks noGrp="1"/>
          </p:cNvSpPr>
          <p:nvPr>
            <p:ph type="ftr" sz="quarter" idx="11"/>
          </p:nvPr>
        </p:nvSpPr>
        <p:spPr/>
        <p:txBody>
          <a:bodyPr/>
          <a:lstStyle/>
          <a:p>
            <a:r>
              <a:rPr lang="en-US" smtClean="0"/>
              <a:t>Wht Do We Believe 9 The Sin Question</a:t>
            </a:r>
            <a:endParaRPr lang="en-US"/>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11-12-17</a:t>
            </a:r>
            <a:endParaRPr lang="en-US"/>
          </a:p>
        </p:txBody>
      </p:sp>
      <p:sp>
        <p:nvSpPr>
          <p:cNvPr id="3" name="Footer Placeholder 2"/>
          <p:cNvSpPr>
            <a:spLocks noGrp="1"/>
          </p:cNvSpPr>
          <p:nvPr>
            <p:ph type="ftr" sz="quarter" idx="11"/>
          </p:nvPr>
        </p:nvSpPr>
        <p:spPr/>
        <p:txBody>
          <a:bodyPr/>
          <a:lstStyle/>
          <a:p>
            <a:r>
              <a:rPr lang="en-US" smtClean="0"/>
              <a:t>Wht Do We Believe 9 The Sin Question</a:t>
            </a:r>
            <a:endParaRPr lang="en-US"/>
          </a:p>
        </p:txBody>
      </p:sp>
      <p:sp>
        <p:nvSpPr>
          <p:cNvPr id="4" name="Slide Number Placeholder 3"/>
          <p:cNvSpPr>
            <a:spLocks noGrp="1"/>
          </p:cNvSpPr>
          <p:nvPr>
            <p:ph type="sldNum" sz="quarter" idx="12"/>
          </p:nvPr>
        </p:nvSpPr>
        <p:spPr/>
        <p:txBody>
          <a:bodyPr/>
          <a:lstStyle/>
          <a:p>
            <a:fld id="{2EEEBE0C-1283-4468-8F83-D642339BC5F2}" type="slidenum">
              <a:rPr lang="en-US" smtClean="0"/>
              <a:pPr/>
              <a:t>9</a:t>
            </a:fld>
            <a:endParaRPr lang="en-US"/>
          </a:p>
        </p:txBody>
      </p:sp>
      <p:sp>
        <p:nvSpPr>
          <p:cNvPr id="5" name="Rectangle 4"/>
          <p:cNvSpPr/>
          <p:nvPr/>
        </p:nvSpPr>
        <p:spPr>
          <a:xfrm>
            <a:off x="228600" y="76200"/>
            <a:ext cx="8763000" cy="5632311"/>
          </a:xfrm>
          <a:prstGeom prst="rect">
            <a:avLst/>
          </a:prstGeom>
        </p:spPr>
        <p:txBody>
          <a:bodyPr wrap="square">
            <a:spAutoFit/>
          </a:bodyPr>
          <a:lstStyle/>
          <a:p>
            <a:r>
              <a:rPr lang="en-US" sz="4000" b="1" dirty="0"/>
              <a:t>PSALM </a:t>
            </a:r>
            <a:r>
              <a:rPr lang="en-US" sz="4000" b="1" dirty="0" smtClean="0"/>
              <a:t>103:10-14</a:t>
            </a:r>
            <a:endParaRPr lang="en-US" sz="4000" b="1" dirty="0"/>
          </a:p>
          <a:p>
            <a:r>
              <a:rPr lang="en-US" sz="3200" i="1" dirty="0" smtClean="0"/>
              <a:t>	He </a:t>
            </a:r>
            <a:r>
              <a:rPr lang="en-US" sz="3200" i="1" dirty="0"/>
              <a:t>hath not dealt with us after our sins; nor rewarded us according to our </a:t>
            </a:r>
            <a:r>
              <a:rPr lang="en-US" sz="3200" i="1" dirty="0" smtClean="0"/>
              <a:t>iniquities. 11 For </a:t>
            </a:r>
            <a:r>
              <a:rPr lang="en-US" sz="3200" i="1" dirty="0"/>
              <a:t>as the heaven is high above the earth, so great is his mercy toward them that fear </a:t>
            </a:r>
            <a:r>
              <a:rPr lang="en-US" sz="3200" i="1" dirty="0" smtClean="0"/>
              <a:t>him. 12 </a:t>
            </a:r>
            <a:r>
              <a:rPr lang="en-US" sz="3200" i="1" dirty="0"/>
              <a:t>As far as the east is from the west, so far hath he removed our transgressions from </a:t>
            </a:r>
            <a:r>
              <a:rPr lang="en-US" sz="3200" i="1" dirty="0" smtClean="0"/>
              <a:t>us. </a:t>
            </a:r>
          </a:p>
          <a:p>
            <a:r>
              <a:rPr lang="en-US" sz="3200" i="1" dirty="0"/>
              <a:t>	</a:t>
            </a:r>
            <a:r>
              <a:rPr lang="en-US" sz="3200" i="1" dirty="0" smtClean="0"/>
              <a:t>13 Like </a:t>
            </a:r>
            <a:r>
              <a:rPr lang="en-US" sz="3200" i="1" dirty="0"/>
              <a:t>as a father </a:t>
            </a:r>
            <a:r>
              <a:rPr lang="en-US" sz="3200" i="1" dirty="0" err="1"/>
              <a:t>pitieth</a:t>
            </a:r>
            <a:r>
              <a:rPr lang="en-US" sz="3200" i="1" dirty="0"/>
              <a:t> his children, so the LORD </a:t>
            </a:r>
            <a:r>
              <a:rPr lang="en-US" sz="3200" i="1" dirty="0" err="1"/>
              <a:t>pitieth</a:t>
            </a:r>
            <a:r>
              <a:rPr lang="en-US" sz="3200" i="1" dirty="0"/>
              <a:t> them that fear </a:t>
            </a:r>
            <a:r>
              <a:rPr lang="en-US" sz="3200" i="1" dirty="0" smtClean="0"/>
              <a:t>him. 14 For </a:t>
            </a:r>
            <a:r>
              <a:rPr lang="en-US" sz="3200" i="1" dirty="0"/>
              <a:t>he </a:t>
            </a:r>
            <a:r>
              <a:rPr lang="en-US" sz="3200" i="1" dirty="0" err="1"/>
              <a:t>knoweth</a:t>
            </a:r>
            <a:r>
              <a:rPr lang="en-US" sz="3200" i="1" dirty="0"/>
              <a:t> our frame; he </a:t>
            </a:r>
            <a:r>
              <a:rPr lang="en-US" sz="3200" i="1" dirty="0" err="1"/>
              <a:t>remembereth</a:t>
            </a:r>
            <a:r>
              <a:rPr lang="en-US" sz="3200" i="1" dirty="0"/>
              <a:t> that we are dust.</a:t>
            </a:r>
          </a:p>
        </p:txBody>
      </p:sp>
    </p:spTree>
    <p:extLst>
      <p:ext uri="{BB962C8B-B14F-4D97-AF65-F5344CB8AC3E}">
        <p14:creationId xmlns:p14="http://schemas.microsoft.com/office/powerpoint/2010/main" val="2120410459"/>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
      <a:majorFont>
        <a:latin typeface="Calibri"/>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2747</TotalTime>
  <Words>1050</Words>
  <Application>Microsoft Macintosh PowerPoint</Application>
  <PresentationFormat>On-screen Show (4:3)</PresentationFormat>
  <Paragraphs>316</Paragraphs>
  <Slides>48</Slides>
  <Notes>28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48</vt:i4>
      </vt:variant>
    </vt:vector>
  </HeadingPairs>
  <TitlesOfParts>
    <vt:vector size="57" baseType="lpstr">
      <vt:lpstr>Arial Black</vt:lpstr>
      <vt:lpstr>Calibri</vt:lpstr>
      <vt:lpstr>Cambria</vt:lpstr>
      <vt:lpstr>Castellar</vt:lpstr>
      <vt:lpstr>Georgia</vt:lpstr>
      <vt:lpstr>Mangal</vt:lpstr>
      <vt:lpstr>Times New Roman</vt:lpstr>
      <vt:lpstr>Arial</vt:lpstr>
      <vt:lpstr>Office Theme</vt:lpstr>
      <vt:lpstr>What Do We Believe? Part 9  The Sin Question</vt:lpstr>
      <vt:lpstr>Birthdays &amp; Anniversaries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Company>
  <LinksUpToDate>false</LinksUpToDate>
  <SharedDoc>false</SharedDoc>
  <HyperlinksChanged>false</HyperlinksChanged>
  <AppVersion>15.0039</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Sin Question</dc:title>
  <dc:creator> Barry Coffey</dc:creator>
  <cp:lastModifiedBy>Barry Coffey</cp:lastModifiedBy>
  <cp:revision>105</cp:revision>
  <dcterms:created xsi:type="dcterms:W3CDTF">2008-09-06T16:45:23Z</dcterms:created>
  <dcterms:modified xsi:type="dcterms:W3CDTF">2017-11-12T15:47:51Z</dcterms:modified>
</cp:coreProperties>
</file>