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43"/>
  </p:notesMasterIdLst>
  <p:handoutMasterIdLst>
    <p:handoutMasterId r:id="rId44"/>
  </p:handoutMasterIdLst>
  <p:sldIdLst>
    <p:sldId id="404" r:id="rId2"/>
    <p:sldId id="333" r:id="rId3"/>
    <p:sldId id="417" r:id="rId4"/>
    <p:sldId id="413" r:id="rId5"/>
    <p:sldId id="415" r:id="rId6"/>
    <p:sldId id="414" r:id="rId7"/>
    <p:sldId id="408" r:id="rId8"/>
    <p:sldId id="409" r:id="rId9"/>
    <p:sldId id="410" r:id="rId10"/>
    <p:sldId id="412" r:id="rId11"/>
    <p:sldId id="323" r:id="rId12"/>
    <p:sldId id="416" r:id="rId13"/>
    <p:sldId id="411" r:id="rId14"/>
    <p:sldId id="406" r:id="rId15"/>
    <p:sldId id="375" r:id="rId16"/>
    <p:sldId id="402" r:id="rId17"/>
    <p:sldId id="363" r:id="rId18"/>
    <p:sldId id="407" r:id="rId19"/>
    <p:sldId id="349" r:id="rId20"/>
    <p:sldId id="350" r:id="rId21"/>
    <p:sldId id="351" r:id="rId22"/>
    <p:sldId id="352" r:id="rId23"/>
    <p:sldId id="353" r:id="rId24"/>
    <p:sldId id="354" r:id="rId25"/>
    <p:sldId id="389" r:id="rId26"/>
    <p:sldId id="344" r:id="rId27"/>
    <p:sldId id="264" r:id="rId28"/>
    <p:sldId id="280" r:id="rId29"/>
    <p:sldId id="281" r:id="rId30"/>
    <p:sldId id="283" r:id="rId31"/>
    <p:sldId id="284" r:id="rId32"/>
    <p:sldId id="285" r:id="rId33"/>
    <p:sldId id="334" r:id="rId34"/>
    <p:sldId id="286" r:id="rId35"/>
    <p:sldId id="287" r:id="rId36"/>
    <p:sldId id="288" r:id="rId37"/>
    <p:sldId id="290" r:id="rId38"/>
    <p:sldId id="292" r:id="rId39"/>
    <p:sldId id="293" r:id="rId40"/>
    <p:sldId id="294" r:id="rId41"/>
    <p:sldId id="39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099" autoAdjust="0"/>
    <p:restoredTop sz="94660"/>
  </p:normalViewPr>
  <p:slideViewPr>
    <p:cSldViewPr>
      <p:cViewPr varScale="1">
        <p:scale>
          <a:sx n="100" d="100"/>
          <a:sy n="100" d="100"/>
        </p:scale>
        <p:origin x="168" y="1152"/>
      </p:cViewPr>
      <p:guideLst>
        <p:guide orient="horz" pos="2160"/>
        <p:guide pos="2880"/>
      </p:guideLst>
    </p:cSldViewPr>
  </p:slideViewPr>
  <p:notesTextViewPr>
    <p:cViewPr>
      <p:scale>
        <a:sx n="1" d="1"/>
        <a:sy n="1" d="1"/>
      </p:scale>
      <p:origin x="0" y="0"/>
    </p:cViewPr>
  </p:notesTextViewPr>
  <p:sorterViewPr>
    <p:cViewPr>
      <p:scale>
        <a:sx n="158" d="100"/>
        <a:sy n="158" d="100"/>
      </p:scale>
      <p:origin x="0" y="12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6AE98F-2CDD-F444-A9F0-4CAFD469E571}" type="datetimeFigureOut">
              <a:rPr lang="en-US" smtClean="0"/>
              <a:t>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67CD89-DAB7-0A4E-A43C-CCCC704D01FF}" type="slidenum">
              <a:rPr lang="en-US" smtClean="0"/>
              <a:t>‹#›</a:t>
            </a:fld>
            <a:endParaRPr lang="en-US"/>
          </a:p>
        </p:txBody>
      </p:sp>
    </p:spTree>
    <p:extLst>
      <p:ext uri="{BB962C8B-B14F-4D97-AF65-F5344CB8AC3E}">
        <p14:creationId xmlns:p14="http://schemas.microsoft.com/office/powerpoint/2010/main" val="26432879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70EE50-911F-454E-9659-5988E5F221C5}" type="datetimeFigureOut">
              <a:rPr lang="en-US" smtClean="0"/>
              <a:pPr/>
              <a:t>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55E44-2E23-4B02-A04C-DBE12B651F96}" type="slidenum">
              <a:rPr lang="en-US" smtClean="0"/>
              <a:pPr/>
              <a:t>‹#›</a:t>
            </a:fld>
            <a:endParaRPr lang="en-US"/>
          </a:p>
        </p:txBody>
      </p:sp>
    </p:spTree>
    <p:extLst>
      <p:ext uri="{BB962C8B-B14F-4D97-AF65-F5344CB8AC3E}">
        <p14:creationId xmlns:p14="http://schemas.microsoft.com/office/powerpoint/2010/main" val="22840327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55E44-2E23-4B02-A04C-DBE12B651F96}" type="slidenum">
              <a:rPr lang="en-US" smtClean="0"/>
              <a:pPr/>
              <a:t>2</a:t>
            </a:fld>
            <a:endParaRPr lang="en-US"/>
          </a:p>
        </p:txBody>
      </p:sp>
    </p:spTree>
    <p:extLst>
      <p:ext uri="{BB962C8B-B14F-4D97-AF65-F5344CB8AC3E}">
        <p14:creationId xmlns:p14="http://schemas.microsoft.com/office/powerpoint/2010/main" val="21163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55E44-2E23-4B02-A04C-DBE12B651F96}" type="slidenum">
              <a:rPr lang="en-US" smtClean="0"/>
              <a:pPr/>
              <a:t>34</a:t>
            </a:fld>
            <a:endParaRPr lang="en-US"/>
          </a:p>
        </p:txBody>
      </p:sp>
    </p:spTree>
    <p:extLst>
      <p:ext uri="{BB962C8B-B14F-4D97-AF65-F5344CB8AC3E}">
        <p14:creationId xmlns:p14="http://schemas.microsoft.com/office/powerpoint/2010/main" val="3279018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55E44-2E23-4B02-A04C-DBE12B651F96}" type="slidenum">
              <a:rPr lang="en-US" smtClean="0"/>
              <a:pPr/>
              <a:t>35</a:t>
            </a:fld>
            <a:endParaRPr lang="en-US"/>
          </a:p>
        </p:txBody>
      </p:sp>
    </p:spTree>
    <p:extLst>
      <p:ext uri="{BB962C8B-B14F-4D97-AF65-F5344CB8AC3E}">
        <p14:creationId xmlns:p14="http://schemas.microsoft.com/office/powerpoint/2010/main" val="112938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55E44-2E23-4B02-A04C-DBE12B651F96}" type="slidenum">
              <a:rPr lang="en-US" smtClean="0"/>
              <a:pPr/>
              <a:t>36</a:t>
            </a:fld>
            <a:endParaRPr lang="en-US"/>
          </a:p>
        </p:txBody>
      </p:sp>
    </p:spTree>
    <p:extLst>
      <p:ext uri="{BB962C8B-B14F-4D97-AF65-F5344CB8AC3E}">
        <p14:creationId xmlns:p14="http://schemas.microsoft.com/office/powerpoint/2010/main" val="1975512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55E44-2E23-4B02-A04C-DBE12B651F96}" type="slidenum">
              <a:rPr lang="en-US" smtClean="0"/>
              <a:pPr/>
              <a:t>37</a:t>
            </a:fld>
            <a:endParaRPr lang="en-US"/>
          </a:p>
        </p:txBody>
      </p:sp>
    </p:spTree>
    <p:extLst>
      <p:ext uri="{BB962C8B-B14F-4D97-AF65-F5344CB8AC3E}">
        <p14:creationId xmlns:p14="http://schemas.microsoft.com/office/powerpoint/2010/main" val="1910961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55E44-2E23-4B02-A04C-DBE12B651F96}" type="slidenum">
              <a:rPr lang="en-US" smtClean="0"/>
              <a:pPr/>
              <a:t>38</a:t>
            </a:fld>
            <a:endParaRPr lang="en-US"/>
          </a:p>
        </p:txBody>
      </p:sp>
    </p:spTree>
    <p:extLst>
      <p:ext uri="{BB962C8B-B14F-4D97-AF65-F5344CB8AC3E}">
        <p14:creationId xmlns:p14="http://schemas.microsoft.com/office/powerpoint/2010/main" val="3894800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55E44-2E23-4B02-A04C-DBE12B651F96}" type="slidenum">
              <a:rPr lang="en-US" smtClean="0"/>
              <a:pPr/>
              <a:t>39</a:t>
            </a:fld>
            <a:endParaRPr lang="en-US"/>
          </a:p>
        </p:txBody>
      </p:sp>
    </p:spTree>
    <p:extLst>
      <p:ext uri="{BB962C8B-B14F-4D97-AF65-F5344CB8AC3E}">
        <p14:creationId xmlns:p14="http://schemas.microsoft.com/office/powerpoint/2010/main" val="4184354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55E44-2E23-4B02-A04C-DBE12B651F96}" type="slidenum">
              <a:rPr lang="en-US" smtClean="0"/>
              <a:pPr/>
              <a:t>40</a:t>
            </a:fld>
            <a:endParaRPr lang="en-US"/>
          </a:p>
        </p:txBody>
      </p:sp>
    </p:spTree>
    <p:extLst>
      <p:ext uri="{BB962C8B-B14F-4D97-AF65-F5344CB8AC3E}">
        <p14:creationId xmlns:p14="http://schemas.microsoft.com/office/powerpoint/2010/main" val="1044218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55E44-2E23-4B02-A04C-DBE12B651F96}" type="slidenum">
              <a:rPr lang="en-US" smtClean="0"/>
              <a:pPr/>
              <a:t>41</a:t>
            </a:fld>
            <a:endParaRPr lang="en-US"/>
          </a:p>
        </p:txBody>
      </p:sp>
    </p:spTree>
    <p:extLst>
      <p:ext uri="{BB962C8B-B14F-4D97-AF65-F5344CB8AC3E}">
        <p14:creationId xmlns:p14="http://schemas.microsoft.com/office/powerpoint/2010/main" val="52703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55E44-2E23-4B02-A04C-DBE12B651F96}" type="slidenum">
              <a:rPr lang="en-US" smtClean="0"/>
              <a:pPr/>
              <a:t>11</a:t>
            </a:fld>
            <a:endParaRPr lang="en-US"/>
          </a:p>
        </p:txBody>
      </p:sp>
    </p:spTree>
    <p:extLst>
      <p:ext uri="{BB962C8B-B14F-4D97-AF65-F5344CB8AC3E}">
        <p14:creationId xmlns:p14="http://schemas.microsoft.com/office/powerpoint/2010/main" val="3817624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55E44-2E23-4B02-A04C-DBE12B651F96}" type="slidenum">
              <a:rPr lang="en-US" smtClean="0"/>
              <a:pPr/>
              <a:t>16</a:t>
            </a:fld>
            <a:endParaRPr lang="en-US"/>
          </a:p>
        </p:txBody>
      </p:sp>
    </p:spTree>
    <p:extLst>
      <p:ext uri="{BB962C8B-B14F-4D97-AF65-F5344CB8AC3E}">
        <p14:creationId xmlns:p14="http://schemas.microsoft.com/office/powerpoint/2010/main" val="1798791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55E44-2E23-4B02-A04C-DBE12B651F96}" type="slidenum">
              <a:rPr lang="en-US" smtClean="0"/>
              <a:pPr/>
              <a:t>27</a:t>
            </a:fld>
            <a:endParaRPr lang="en-US"/>
          </a:p>
        </p:txBody>
      </p:sp>
    </p:spTree>
    <p:extLst>
      <p:ext uri="{BB962C8B-B14F-4D97-AF65-F5344CB8AC3E}">
        <p14:creationId xmlns:p14="http://schemas.microsoft.com/office/powerpoint/2010/main" val="3790362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55E44-2E23-4B02-A04C-DBE12B651F96}" type="slidenum">
              <a:rPr lang="en-US" smtClean="0"/>
              <a:pPr/>
              <a:t>28</a:t>
            </a:fld>
            <a:endParaRPr lang="en-US"/>
          </a:p>
        </p:txBody>
      </p:sp>
    </p:spTree>
    <p:extLst>
      <p:ext uri="{BB962C8B-B14F-4D97-AF65-F5344CB8AC3E}">
        <p14:creationId xmlns:p14="http://schemas.microsoft.com/office/powerpoint/2010/main" val="545958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55E44-2E23-4B02-A04C-DBE12B651F96}" type="slidenum">
              <a:rPr lang="en-US" smtClean="0"/>
              <a:pPr/>
              <a:t>29</a:t>
            </a:fld>
            <a:endParaRPr lang="en-US"/>
          </a:p>
        </p:txBody>
      </p:sp>
    </p:spTree>
    <p:extLst>
      <p:ext uri="{BB962C8B-B14F-4D97-AF65-F5344CB8AC3E}">
        <p14:creationId xmlns:p14="http://schemas.microsoft.com/office/powerpoint/2010/main" val="2848745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55E44-2E23-4B02-A04C-DBE12B651F96}" type="slidenum">
              <a:rPr lang="en-US" smtClean="0"/>
              <a:pPr/>
              <a:t>30</a:t>
            </a:fld>
            <a:endParaRPr lang="en-US"/>
          </a:p>
        </p:txBody>
      </p:sp>
    </p:spTree>
    <p:extLst>
      <p:ext uri="{BB962C8B-B14F-4D97-AF65-F5344CB8AC3E}">
        <p14:creationId xmlns:p14="http://schemas.microsoft.com/office/powerpoint/2010/main" val="3181267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55E44-2E23-4B02-A04C-DBE12B651F96}" type="slidenum">
              <a:rPr lang="en-US" smtClean="0"/>
              <a:pPr/>
              <a:t>31</a:t>
            </a:fld>
            <a:endParaRPr lang="en-US"/>
          </a:p>
        </p:txBody>
      </p:sp>
    </p:spTree>
    <p:extLst>
      <p:ext uri="{BB962C8B-B14F-4D97-AF65-F5344CB8AC3E}">
        <p14:creationId xmlns:p14="http://schemas.microsoft.com/office/powerpoint/2010/main" val="2525589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55E44-2E23-4B02-A04C-DBE12B651F96}" type="slidenum">
              <a:rPr lang="en-US" smtClean="0"/>
              <a:pPr/>
              <a:t>32</a:t>
            </a:fld>
            <a:endParaRPr lang="en-US"/>
          </a:p>
        </p:txBody>
      </p:sp>
    </p:spTree>
    <p:extLst>
      <p:ext uri="{BB962C8B-B14F-4D97-AF65-F5344CB8AC3E}">
        <p14:creationId xmlns:p14="http://schemas.microsoft.com/office/powerpoint/2010/main" val="1743480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8-20-2017</a:t>
            </a:r>
            <a:endParaRPr lang="en-US"/>
          </a:p>
        </p:txBody>
      </p:sp>
      <p:sp>
        <p:nvSpPr>
          <p:cNvPr id="5" name="Footer Placeholder 4"/>
          <p:cNvSpPr>
            <a:spLocks noGrp="1"/>
          </p:cNvSpPr>
          <p:nvPr>
            <p:ph type="ftr" sz="quarter" idx="11"/>
          </p:nvPr>
        </p:nvSpPr>
        <p:spPr/>
        <p:txBody>
          <a:bodyPr/>
          <a:lstStyle/>
          <a:p>
            <a:r>
              <a:rPr lang="en-US" smtClean="0"/>
              <a:t>He Stands Alone</a:t>
            </a:r>
            <a:endParaRPr lang="en-US"/>
          </a:p>
        </p:txBody>
      </p:sp>
      <p:sp>
        <p:nvSpPr>
          <p:cNvPr id="6" name="Slide Number Placeholder 5"/>
          <p:cNvSpPr>
            <a:spLocks noGrp="1"/>
          </p:cNvSpPr>
          <p:nvPr>
            <p:ph type="sldNum" sz="quarter" idx="12"/>
          </p:nvPr>
        </p:nvSpPr>
        <p:spPr/>
        <p:txBody>
          <a:bodyPr/>
          <a:lstStyle/>
          <a:p>
            <a:fld id="{B1E4169B-5AB7-47FD-AE14-EBDD5102C6E5}" type="slidenum">
              <a:rPr lang="en-US" smtClean="0"/>
              <a:pPr/>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8-20-2017</a:t>
            </a:r>
            <a:endParaRPr lang="en-US"/>
          </a:p>
        </p:txBody>
      </p:sp>
      <p:sp>
        <p:nvSpPr>
          <p:cNvPr id="5" name="Footer Placeholder 4"/>
          <p:cNvSpPr>
            <a:spLocks noGrp="1"/>
          </p:cNvSpPr>
          <p:nvPr>
            <p:ph type="ftr" sz="quarter" idx="11"/>
          </p:nvPr>
        </p:nvSpPr>
        <p:spPr/>
        <p:txBody>
          <a:bodyPr/>
          <a:lstStyle/>
          <a:p>
            <a:r>
              <a:rPr lang="en-US" smtClean="0"/>
              <a:t>He Stands Alone</a:t>
            </a:r>
            <a:endParaRPr lang="en-US"/>
          </a:p>
        </p:txBody>
      </p:sp>
      <p:sp>
        <p:nvSpPr>
          <p:cNvPr id="6" name="Slide Number Placeholder 5"/>
          <p:cNvSpPr>
            <a:spLocks noGrp="1"/>
          </p:cNvSpPr>
          <p:nvPr>
            <p:ph type="sldNum" sz="quarter" idx="12"/>
          </p:nvPr>
        </p:nvSpPr>
        <p:spPr/>
        <p:txBody>
          <a:bodyPr/>
          <a:lstStyle/>
          <a:p>
            <a:fld id="{B1E4169B-5AB7-47FD-AE14-EBDD5102C6E5}"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8-20-2017</a:t>
            </a:r>
            <a:endParaRPr lang="en-US"/>
          </a:p>
        </p:txBody>
      </p:sp>
      <p:sp>
        <p:nvSpPr>
          <p:cNvPr id="5" name="Footer Placeholder 4"/>
          <p:cNvSpPr>
            <a:spLocks noGrp="1"/>
          </p:cNvSpPr>
          <p:nvPr>
            <p:ph type="ftr" sz="quarter" idx="11"/>
          </p:nvPr>
        </p:nvSpPr>
        <p:spPr/>
        <p:txBody>
          <a:bodyPr/>
          <a:lstStyle/>
          <a:p>
            <a:r>
              <a:rPr lang="en-US" smtClean="0"/>
              <a:t>He Stands Alone</a:t>
            </a:r>
            <a:endParaRPr lang="en-US"/>
          </a:p>
        </p:txBody>
      </p:sp>
      <p:sp>
        <p:nvSpPr>
          <p:cNvPr id="6" name="Slide Number Placeholder 5"/>
          <p:cNvSpPr>
            <a:spLocks noGrp="1"/>
          </p:cNvSpPr>
          <p:nvPr>
            <p:ph type="sldNum" sz="quarter" idx="12"/>
          </p:nvPr>
        </p:nvSpPr>
        <p:spPr/>
        <p:txBody>
          <a:bodyPr/>
          <a:lstStyle/>
          <a:p>
            <a:fld id="{B1E4169B-5AB7-47FD-AE14-EBDD5102C6E5}"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8-20-2017</a:t>
            </a:r>
            <a:endParaRPr lang="en-US"/>
          </a:p>
        </p:txBody>
      </p:sp>
      <p:sp>
        <p:nvSpPr>
          <p:cNvPr id="5" name="Footer Placeholder 4"/>
          <p:cNvSpPr>
            <a:spLocks noGrp="1"/>
          </p:cNvSpPr>
          <p:nvPr>
            <p:ph type="ftr" sz="quarter" idx="11"/>
          </p:nvPr>
        </p:nvSpPr>
        <p:spPr/>
        <p:txBody>
          <a:bodyPr/>
          <a:lstStyle/>
          <a:p>
            <a:r>
              <a:rPr lang="en-US" smtClean="0"/>
              <a:t>He Stands Alone</a:t>
            </a:r>
            <a:endParaRPr lang="en-US"/>
          </a:p>
        </p:txBody>
      </p:sp>
      <p:sp>
        <p:nvSpPr>
          <p:cNvPr id="6" name="Slide Number Placeholder 5"/>
          <p:cNvSpPr>
            <a:spLocks noGrp="1"/>
          </p:cNvSpPr>
          <p:nvPr>
            <p:ph type="sldNum" sz="quarter" idx="12"/>
          </p:nvPr>
        </p:nvSpPr>
        <p:spPr/>
        <p:txBody>
          <a:bodyPr/>
          <a:lstStyle/>
          <a:p>
            <a:fld id="{B1E4169B-5AB7-47FD-AE14-EBDD5102C6E5}"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8-20-2017</a:t>
            </a:r>
            <a:endParaRPr lang="en-US"/>
          </a:p>
        </p:txBody>
      </p:sp>
      <p:sp>
        <p:nvSpPr>
          <p:cNvPr id="5" name="Footer Placeholder 4"/>
          <p:cNvSpPr>
            <a:spLocks noGrp="1"/>
          </p:cNvSpPr>
          <p:nvPr>
            <p:ph type="ftr" sz="quarter" idx="11"/>
          </p:nvPr>
        </p:nvSpPr>
        <p:spPr/>
        <p:txBody>
          <a:bodyPr/>
          <a:lstStyle/>
          <a:p>
            <a:r>
              <a:rPr lang="en-US" smtClean="0"/>
              <a:t>He Stands Alone</a:t>
            </a:r>
            <a:endParaRPr lang="en-US"/>
          </a:p>
        </p:txBody>
      </p:sp>
      <p:sp>
        <p:nvSpPr>
          <p:cNvPr id="6" name="Slide Number Placeholder 5"/>
          <p:cNvSpPr>
            <a:spLocks noGrp="1"/>
          </p:cNvSpPr>
          <p:nvPr>
            <p:ph type="sldNum" sz="quarter" idx="12"/>
          </p:nvPr>
        </p:nvSpPr>
        <p:spPr/>
        <p:txBody>
          <a:bodyPr/>
          <a:lstStyle/>
          <a:p>
            <a:fld id="{B1E4169B-5AB7-47FD-AE14-EBDD5102C6E5}"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8-20-2017</a:t>
            </a:r>
            <a:endParaRPr lang="en-US"/>
          </a:p>
        </p:txBody>
      </p:sp>
      <p:sp>
        <p:nvSpPr>
          <p:cNvPr id="6" name="Footer Placeholder 5"/>
          <p:cNvSpPr>
            <a:spLocks noGrp="1"/>
          </p:cNvSpPr>
          <p:nvPr>
            <p:ph type="ftr" sz="quarter" idx="11"/>
          </p:nvPr>
        </p:nvSpPr>
        <p:spPr/>
        <p:txBody>
          <a:bodyPr/>
          <a:lstStyle/>
          <a:p>
            <a:r>
              <a:rPr lang="en-US" smtClean="0"/>
              <a:t>He Stands Alone</a:t>
            </a:r>
            <a:endParaRPr lang="en-US"/>
          </a:p>
        </p:txBody>
      </p:sp>
      <p:sp>
        <p:nvSpPr>
          <p:cNvPr id="7" name="Slide Number Placeholder 6"/>
          <p:cNvSpPr>
            <a:spLocks noGrp="1"/>
          </p:cNvSpPr>
          <p:nvPr>
            <p:ph type="sldNum" sz="quarter" idx="12"/>
          </p:nvPr>
        </p:nvSpPr>
        <p:spPr/>
        <p:txBody>
          <a:bodyPr/>
          <a:lstStyle/>
          <a:p>
            <a:fld id="{B1E4169B-5AB7-47FD-AE14-EBDD5102C6E5}"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8-20-2017</a:t>
            </a:r>
            <a:endParaRPr lang="en-US"/>
          </a:p>
        </p:txBody>
      </p:sp>
      <p:sp>
        <p:nvSpPr>
          <p:cNvPr id="8" name="Footer Placeholder 7"/>
          <p:cNvSpPr>
            <a:spLocks noGrp="1"/>
          </p:cNvSpPr>
          <p:nvPr>
            <p:ph type="ftr" sz="quarter" idx="11"/>
          </p:nvPr>
        </p:nvSpPr>
        <p:spPr/>
        <p:txBody>
          <a:bodyPr/>
          <a:lstStyle/>
          <a:p>
            <a:r>
              <a:rPr lang="en-US" smtClean="0"/>
              <a:t>He Stands Alone</a:t>
            </a:r>
            <a:endParaRPr lang="en-US"/>
          </a:p>
        </p:txBody>
      </p:sp>
      <p:sp>
        <p:nvSpPr>
          <p:cNvPr id="9" name="Slide Number Placeholder 8"/>
          <p:cNvSpPr>
            <a:spLocks noGrp="1"/>
          </p:cNvSpPr>
          <p:nvPr>
            <p:ph type="sldNum" sz="quarter" idx="12"/>
          </p:nvPr>
        </p:nvSpPr>
        <p:spPr/>
        <p:txBody>
          <a:bodyPr/>
          <a:lstStyle/>
          <a:p>
            <a:fld id="{B1E4169B-5AB7-47FD-AE14-EBDD5102C6E5}"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8-20-2017</a:t>
            </a:r>
            <a:endParaRPr lang="en-US"/>
          </a:p>
        </p:txBody>
      </p:sp>
      <p:sp>
        <p:nvSpPr>
          <p:cNvPr id="4" name="Footer Placeholder 3"/>
          <p:cNvSpPr>
            <a:spLocks noGrp="1"/>
          </p:cNvSpPr>
          <p:nvPr>
            <p:ph type="ftr" sz="quarter" idx="11"/>
          </p:nvPr>
        </p:nvSpPr>
        <p:spPr/>
        <p:txBody>
          <a:bodyPr/>
          <a:lstStyle/>
          <a:p>
            <a:r>
              <a:rPr lang="en-US" smtClean="0"/>
              <a:t>He Stands Alone</a:t>
            </a:r>
            <a:endParaRPr lang="en-US"/>
          </a:p>
        </p:txBody>
      </p:sp>
      <p:sp>
        <p:nvSpPr>
          <p:cNvPr id="5" name="Slide Number Placeholder 4"/>
          <p:cNvSpPr>
            <a:spLocks noGrp="1"/>
          </p:cNvSpPr>
          <p:nvPr>
            <p:ph type="sldNum" sz="quarter" idx="12"/>
          </p:nvPr>
        </p:nvSpPr>
        <p:spPr/>
        <p:txBody>
          <a:bodyPr/>
          <a:lstStyle/>
          <a:p>
            <a:fld id="{B1E4169B-5AB7-47FD-AE14-EBDD5102C6E5}" type="slidenum">
              <a:rPr lang="en-US" smtClean="0"/>
              <a:pPr/>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8-20-2017</a:t>
            </a:r>
            <a:endParaRPr lang="en-US"/>
          </a:p>
        </p:txBody>
      </p:sp>
      <p:sp>
        <p:nvSpPr>
          <p:cNvPr id="3" name="Footer Placeholder 2"/>
          <p:cNvSpPr>
            <a:spLocks noGrp="1"/>
          </p:cNvSpPr>
          <p:nvPr>
            <p:ph type="ftr" sz="quarter" idx="11"/>
          </p:nvPr>
        </p:nvSpPr>
        <p:spPr/>
        <p:txBody>
          <a:bodyPr/>
          <a:lstStyle/>
          <a:p>
            <a:r>
              <a:rPr lang="en-US" smtClean="0"/>
              <a:t>He Stands Alone</a:t>
            </a:r>
            <a:endParaRPr lang="en-US"/>
          </a:p>
        </p:txBody>
      </p:sp>
      <p:sp>
        <p:nvSpPr>
          <p:cNvPr id="4" name="Slide Number Placeholder 3"/>
          <p:cNvSpPr>
            <a:spLocks noGrp="1"/>
          </p:cNvSpPr>
          <p:nvPr>
            <p:ph type="sldNum" sz="quarter" idx="12"/>
          </p:nvPr>
        </p:nvSpPr>
        <p:spPr/>
        <p:txBody>
          <a:bodyPr/>
          <a:lstStyle/>
          <a:p>
            <a:fld id="{B1E4169B-5AB7-47FD-AE14-EBDD5102C6E5}"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8-20-2017</a:t>
            </a:r>
            <a:endParaRPr lang="en-US"/>
          </a:p>
        </p:txBody>
      </p:sp>
      <p:sp>
        <p:nvSpPr>
          <p:cNvPr id="6" name="Footer Placeholder 5"/>
          <p:cNvSpPr>
            <a:spLocks noGrp="1"/>
          </p:cNvSpPr>
          <p:nvPr>
            <p:ph type="ftr" sz="quarter" idx="11"/>
          </p:nvPr>
        </p:nvSpPr>
        <p:spPr/>
        <p:txBody>
          <a:bodyPr/>
          <a:lstStyle/>
          <a:p>
            <a:r>
              <a:rPr lang="en-US" smtClean="0"/>
              <a:t>He Stands Alone</a:t>
            </a:r>
            <a:endParaRPr lang="en-US"/>
          </a:p>
        </p:txBody>
      </p:sp>
      <p:sp>
        <p:nvSpPr>
          <p:cNvPr id="7" name="Slide Number Placeholder 6"/>
          <p:cNvSpPr>
            <a:spLocks noGrp="1"/>
          </p:cNvSpPr>
          <p:nvPr>
            <p:ph type="sldNum" sz="quarter" idx="12"/>
          </p:nvPr>
        </p:nvSpPr>
        <p:spPr/>
        <p:txBody>
          <a:bodyPr/>
          <a:lstStyle/>
          <a:p>
            <a:fld id="{B1E4169B-5AB7-47FD-AE14-EBDD5102C6E5}"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8-20-2017</a:t>
            </a:r>
            <a:endParaRPr lang="en-US"/>
          </a:p>
        </p:txBody>
      </p:sp>
      <p:sp>
        <p:nvSpPr>
          <p:cNvPr id="6" name="Footer Placeholder 5"/>
          <p:cNvSpPr>
            <a:spLocks noGrp="1"/>
          </p:cNvSpPr>
          <p:nvPr>
            <p:ph type="ftr" sz="quarter" idx="11"/>
          </p:nvPr>
        </p:nvSpPr>
        <p:spPr/>
        <p:txBody>
          <a:bodyPr/>
          <a:lstStyle/>
          <a:p>
            <a:r>
              <a:rPr lang="en-US" smtClean="0"/>
              <a:t>He Stands Alone</a:t>
            </a:r>
            <a:endParaRPr lang="en-US"/>
          </a:p>
        </p:txBody>
      </p:sp>
      <p:sp>
        <p:nvSpPr>
          <p:cNvPr id="7" name="Slide Number Placeholder 6"/>
          <p:cNvSpPr>
            <a:spLocks noGrp="1"/>
          </p:cNvSpPr>
          <p:nvPr>
            <p:ph type="sldNum" sz="quarter" idx="12"/>
          </p:nvPr>
        </p:nvSpPr>
        <p:spPr/>
        <p:txBody>
          <a:bodyPr/>
          <a:lstStyle/>
          <a:p>
            <a:fld id="{B1E4169B-5AB7-47FD-AE14-EBDD5102C6E5}"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8-20-2017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 Stands Alone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E4169B-5AB7-47FD-AE14-EBDD5102C6E5}"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 Id="rId3"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800" y="0"/>
            <a:ext cx="9144000" cy="6858000"/>
          </a:xfrm>
          <a:prstGeom prst="rect">
            <a:avLst/>
          </a:prstGeom>
        </p:spPr>
      </p:pic>
      <p:sp>
        <p:nvSpPr>
          <p:cNvPr id="2" name="Title 1"/>
          <p:cNvSpPr>
            <a:spLocks noGrp="1"/>
          </p:cNvSpPr>
          <p:nvPr>
            <p:ph type="ctrTitle"/>
          </p:nvPr>
        </p:nvSpPr>
        <p:spPr>
          <a:xfrm>
            <a:off x="50800" y="228600"/>
            <a:ext cx="6172200" cy="2667000"/>
          </a:xfrm>
        </p:spPr>
        <p:txBody>
          <a:bodyPr>
            <a:normAutofit/>
          </a:bodyPr>
          <a:lstStyle/>
          <a:p>
            <a:r>
              <a:rPr lang="en-US" sz="8000" dirty="0" smtClean="0">
                <a:latin typeface="+mn-lt"/>
              </a:rPr>
              <a:t>He </a:t>
            </a:r>
            <a:r>
              <a:rPr lang="en-US" sz="8000" smtClean="0">
                <a:latin typeface="+mn-lt"/>
              </a:rPr>
              <a:t>Stands </a:t>
            </a:r>
            <a:r>
              <a:rPr lang="en-US" sz="8000" smtClean="0">
                <a:latin typeface="+mn-lt"/>
              </a:rPr>
              <a:t/>
            </a:r>
            <a:br>
              <a:rPr lang="en-US" sz="8000" smtClean="0">
                <a:latin typeface="+mn-lt"/>
              </a:rPr>
            </a:br>
            <a:r>
              <a:rPr lang="en-US" sz="8000" smtClean="0">
                <a:latin typeface="+mn-lt"/>
              </a:rPr>
              <a:t>Alone</a:t>
            </a:r>
            <a:endParaRPr lang="en-US" sz="8000" dirty="0">
              <a:latin typeface="+mn-lt"/>
            </a:endParaRPr>
          </a:p>
        </p:txBody>
      </p:sp>
      <p:sp>
        <p:nvSpPr>
          <p:cNvPr id="3" name="Subtitle 2"/>
          <p:cNvSpPr>
            <a:spLocks noGrp="1"/>
          </p:cNvSpPr>
          <p:nvPr>
            <p:ph type="subTitle" idx="1"/>
          </p:nvPr>
        </p:nvSpPr>
        <p:spPr>
          <a:xfrm>
            <a:off x="228600" y="4648200"/>
            <a:ext cx="8686800" cy="1752600"/>
          </a:xfrm>
          <a:solidFill>
            <a:schemeClr val="bg1">
              <a:alpha val="59000"/>
            </a:schemeClr>
          </a:solidFill>
        </p:spPr>
        <p:txBody>
          <a:bodyPr>
            <a:normAutofit fontScale="77500" lnSpcReduction="20000"/>
          </a:bodyPr>
          <a:lstStyle/>
          <a:p>
            <a:r>
              <a:rPr lang="en-US" sz="3600" b="1" dirty="0"/>
              <a:t>JOB </a:t>
            </a:r>
            <a:r>
              <a:rPr lang="en-US" sz="3600" b="1" dirty="0" smtClean="0"/>
              <a:t>23:13-14</a:t>
            </a:r>
            <a:endParaRPr lang="en-US" sz="3600" b="1" dirty="0"/>
          </a:p>
          <a:p>
            <a:r>
              <a:rPr lang="en-US" i="1" dirty="0" smtClean="0"/>
              <a:t>But </a:t>
            </a:r>
            <a:r>
              <a:rPr lang="en-US" i="1" dirty="0"/>
              <a:t>he is in one mind, and who can turn him? and what his soul </a:t>
            </a:r>
            <a:r>
              <a:rPr lang="en-US" i="1" dirty="0" err="1"/>
              <a:t>desireth</a:t>
            </a:r>
            <a:r>
              <a:rPr lang="en-US" i="1" dirty="0"/>
              <a:t>, even that he </a:t>
            </a:r>
            <a:r>
              <a:rPr lang="en-US" i="1" dirty="0" smtClean="0"/>
              <a:t>doeth. 14 For </a:t>
            </a:r>
            <a:r>
              <a:rPr lang="en-US" i="1" dirty="0"/>
              <a:t>he </a:t>
            </a:r>
            <a:r>
              <a:rPr lang="en-US" i="1" dirty="0" err="1"/>
              <a:t>performeth</a:t>
            </a:r>
            <a:r>
              <a:rPr lang="en-US" i="1" dirty="0"/>
              <a:t> the thing that is appointed for me: and many such things are with him. </a:t>
            </a:r>
            <a:endParaRPr lang="en-US" dirty="0"/>
          </a:p>
        </p:txBody>
      </p:sp>
    </p:spTree>
    <p:extLst>
      <p:ext uri="{BB962C8B-B14F-4D97-AF65-F5344CB8AC3E}">
        <p14:creationId xmlns:p14="http://schemas.microsoft.com/office/powerpoint/2010/main" val="12852310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8-20-2017</a:t>
            </a:r>
            <a:endParaRPr lang="en-US"/>
          </a:p>
        </p:txBody>
      </p:sp>
      <p:sp>
        <p:nvSpPr>
          <p:cNvPr id="3" name="Footer Placeholder 2"/>
          <p:cNvSpPr>
            <a:spLocks noGrp="1"/>
          </p:cNvSpPr>
          <p:nvPr>
            <p:ph type="ftr" sz="quarter" idx="11"/>
          </p:nvPr>
        </p:nvSpPr>
        <p:spPr/>
        <p:txBody>
          <a:bodyPr/>
          <a:lstStyle/>
          <a:p>
            <a:r>
              <a:rPr lang="en-US" smtClean="0"/>
              <a:t>He Stands Alone</a:t>
            </a:r>
            <a:endParaRPr lang="en-US"/>
          </a:p>
        </p:txBody>
      </p:sp>
      <p:sp>
        <p:nvSpPr>
          <p:cNvPr id="4" name="Slide Number Placeholder 3"/>
          <p:cNvSpPr>
            <a:spLocks noGrp="1"/>
          </p:cNvSpPr>
          <p:nvPr>
            <p:ph type="sldNum" sz="quarter" idx="12"/>
          </p:nvPr>
        </p:nvSpPr>
        <p:spPr/>
        <p:txBody>
          <a:bodyPr/>
          <a:lstStyle/>
          <a:p>
            <a:fld id="{B1E4169B-5AB7-47FD-AE14-EBDD5102C6E5}" type="slidenum">
              <a:rPr lang="en-US" smtClean="0"/>
              <a:pPr/>
              <a:t>10</a:t>
            </a:fld>
            <a:endParaRPr lang="en-US"/>
          </a:p>
        </p:txBody>
      </p:sp>
      <p:sp>
        <p:nvSpPr>
          <p:cNvPr id="5" name="Rectangle 4"/>
          <p:cNvSpPr/>
          <p:nvPr/>
        </p:nvSpPr>
        <p:spPr>
          <a:xfrm>
            <a:off x="176938" y="152400"/>
            <a:ext cx="8738461" cy="6063198"/>
          </a:xfrm>
          <a:prstGeom prst="rect">
            <a:avLst/>
          </a:prstGeom>
        </p:spPr>
        <p:txBody>
          <a:bodyPr wrap="square">
            <a:spAutoFit/>
          </a:bodyPr>
          <a:lstStyle/>
          <a:p>
            <a:r>
              <a:rPr lang="en-US" sz="3600" b="1" dirty="0"/>
              <a:t>JOB 23:13</a:t>
            </a:r>
          </a:p>
          <a:p>
            <a:r>
              <a:rPr lang="en-US" sz="3200" i="1" dirty="0" smtClean="0"/>
              <a:t>	But </a:t>
            </a:r>
            <a:r>
              <a:rPr lang="en-US" sz="3200" i="1" dirty="0"/>
              <a:t>he is in one mind, and who can turn him? and what his soul </a:t>
            </a:r>
            <a:r>
              <a:rPr lang="en-US" sz="3200" i="1" dirty="0" err="1"/>
              <a:t>desireth</a:t>
            </a:r>
            <a:r>
              <a:rPr lang="en-US" sz="3200" i="1" dirty="0"/>
              <a:t>, even that he doeth. 14 For he </a:t>
            </a:r>
            <a:r>
              <a:rPr lang="en-US" sz="3200" i="1" dirty="0" err="1">
                <a:solidFill>
                  <a:srgbClr val="FFFF00"/>
                </a:solidFill>
              </a:rPr>
              <a:t>performeth</a:t>
            </a:r>
            <a:r>
              <a:rPr lang="en-US" sz="3200" i="1" dirty="0">
                <a:solidFill>
                  <a:srgbClr val="FFFF00"/>
                </a:solidFill>
              </a:rPr>
              <a:t> </a:t>
            </a:r>
            <a:r>
              <a:rPr lang="en-US" sz="3200" i="1" dirty="0"/>
              <a:t>the thing that is appointed for me: and many such things are with him. </a:t>
            </a:r>
            <a:endParaRPr lang="en-US" sz="3200" dirty="0"/>
          </a:p>
          <a:p>
            <a:endParaRPr lang="en-US" sz="2800" dirty="0"/>
          </a:p>
          <a:p>
            <a:r>
              <a:rPr lang="en-US" sz="3600" b="1" dirty="0" smtClean="0"/>
              <a:t>EXODUS </a:t>
            </a:r>
            <a:r>
              <a:rPr lang="en-US" sz="3600" b="1" dirty="0"/>
              <a:t>22:5</a:t>
            </a:r>
          </a:p>
          <a:p>
            <a:r>
              <a:rPr lang="en-US" sz="3200" dirty="0" smtClean="0"/>
              <a:t>	</a:t>
            </a:r>
            <a:r>
              <a:rPr lang="en-US" sz="3200" i="1" dirty="0" smtClean="0"/>
              <a:t>If </a:t>
            </a:r>
            <a:r>
              <a:rPr lang="en-US" sz="3200" i="1" dirty="0"/>
              <a:t>a man shall cause a field or vineyard to be eaten, and shall put in his beast, and shall feed in another man's field; of the best of his own field, and of the best of his own vineyard, </a:t>
            </a:r>
            <a:r>
              <a:rPr lang="en-US" sz="3200" i="1" dirty="0">
                <a:solidFill>
                  <a:srgbClr val="FFFF00"/>
                </a:solidFill>
              </a:rPr>
              <a:t>shall he make restitution.</a:t>
            </a:r>
          </a:p>
        </p:txBody>
      </p:sp>
    </p:spTree>
    <p:extLst>
      <p:ext uri="{BB962C8B-B14F-4D97-AF65-F5344CB8AC3E}">
        <p14:creationId xmlns:p14="http://schemas.microsoft.com/office/powerpoint/2010/main" val="1570436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dissolve">
                                      <p:cBhvr>
                                        <p:cTn id="7" dur="500"/>
                                        <p:tgtEl>
                                          <p:spTgt spid="5">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dissolve">
                                      <p:cBhvr>
                                        <p:cTn id="1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8-20-2017</a:t>
            </a:r>
            <a:endParaRPr lang="en-US"/>
          </a:p>
        </p:txBody>
      </p:sp>
      <p:sp>
        <p:nvSpPr>
          <p:cNvPr id="3" name="Footer Placeholder 2"/>
          <p:cNvSpPr>
            <a:spLocks noGrp="1"/>
          </p:cNvSpPr>
          <p:nvPr>
            <p:ph type="ftr" sz="quarter" idx="11"/>
          </p:nvPr>
        </p:nvSpPr>
        <p:spPr/>
        <p:txBody>
          <a:bodyPr/>
          <a:lstStyle/>
          <a:p>
            <a:r>
              <a:rPr lang="en-US" smtClean="0"/>
              <a:t>He Stands Alone</a:t>
            </a:r>
            <a:endParaRPr lang="en-US"/>
          </a:p>
        </p:txBody>
      </p:sp>
      <p:sp>
        <p:nvSpPr>
          <p:cNvPr id="4" name="Slide Number Placeholder 3"/>
          <p:cNvSpPr>
            <a:spLocks noGrp="1"/>
          </p:cNvSpPr>
          <p:nvPr>
            <p:ph type="sldNum" sz="quarter" idx="12"/>
          </p:nvPr>
        </p:nvSpPr>
        <p:spPr/>
        <p:txBody>
          <a:bodyPr/>
          <a:lstStyle/>
          <a:p>
            <a:fld id="{B1E4169B-5AB7-47FD-AE14-EBDD5102C6E5}" type="slidenum">
              <a:rPr lang="en-US" smtClean="0"/>
              <a:pPr/>
              <a:t>11</a:t>
            </a:fld>
            <a:endParaRPr lang="en-US"/>
          </a:p>
        </p:txBody>
      </p:sp>
      <p:sp>
        <p:nvSpPr>
          <p:cNvPr id="5" name="Rectangle 4"/>
          <p:cNvSpPr/>
          <p:nvPr/>
        </p:nvSpPr>
        <p:spPr>
          <a:xfrm>
            <a:off x="228600" y="152400"/>
            <a:ext cx="8686800" cy="5201424"/>
          </a:xfrm>
          <a:prstGeom prst="rect">
            <a:avLst/>
          </a:prstGeom>
        </p:spPr>
        <p:txBody>
          <a:bodyPr wrap="square">
            <a:spAutoFit/>
          </a:bodyPr>
          <a:lstStyle/>
          <a:p>
            <a:r>
              <a:rPr lang="en-US" sz="4400" b="1" dirty="0" smtClean="0"/>
              <a:t>LETTING.OFF.THE.PRESSURE</a:t>
            </a:r>
            <a:endParaRPr lang="en-US" sz="4400" dirty="0"/>
          </a:p>
          <a:p>
            <a:r>
              <a:rPr lang="en-US" sz="3600" dirty="0" smtClean="0"/>
              <a:t>	54 And </a:t>
            </a:r>
            <a:r>
              <a:rPr lang="en-US" sz="3600" dirty="0"/>
              <a:t>then the nervous, neurotic age that we're living in... the doctors don't have the answer. </a:t>
            </a:r>
            <a:r>
              <a:rPr lang="en-US" sz="3600" dirty="0">
                <a:solidFill>
                  <a:srgbClr val="FFFF00"/>
                </a:solidFill>
              </a:rPr>
              <a:t>But God has the answer. </a:t>
            </a:r>
            <a:endParaRPr lang="en-US" sz="3600" dirty="0" smtClean="0">
              <a:solidFill>
                <a:srgbClr val="FFFF00"/>
              </a:solidFill>
            </a:endParaRPr>
          </a:p>
          <a:p>
            <a:r>
              <a:rPr lang="en-US" sz="3600" dirty="0"/>
              <a:t>	</a:t>
            </a:r>
            <a:r>
              <a:rPr lang="en-US" sz="3600" dirty="0" smtClean="0"/>
              <a:t>That's </a:t>
            </a:r>
            <a:r>
              <a:rPr lang="en-US" sz="3600" dirty="0"/>
              <a:t>what we want to talk </a:t>
            </a:r>
            <a:r>
              <a:rPr lang="en-US" sz="3600" dirty="0" smtClean="0"/>
              <a:t>about…</a:t>
            </a:r>
            <a:r>
              <a:rPr lang="en-US" sz="3600" dirty="0"/>
              <a:t>God's got the answer. He is the Answer. </a:t>
            </a:r>
            <a:r>
              <a:rPr lang="en-US" sz="3600" dirty="0">
                <a:solidFill>
                  <a:srgbClr val="FFFF00"/>
                </a:solidFill>
              </a:rPr>
              <a:t>Christ is the Answer to every problem we got</a:t>
            </a:r>
            <a:r>
              <a:rPr lang="en-US" sz="3600" dirty="0" smtClean="0">
                <a:solidFill>
                  <a:srgbClr val="FFFF00"/>
                </a:solidFill>
              </a:rPr>
              <a:t>.</a:t>
            </a:r>
          </a:p>
          <a:p>
            <a:pPr marL="342900" indent="-342900" algn="r">
              <a:buAutoNum type="arabicPlain" startAt="54"/>
            </a:pPr>
            <a:r>
              <a:rPr lang="en-US" sz="3600" dirty="0"/>
              <a:t>62-0513</a:t>
            </a:r>
          </a:p>
        </p:txBody>
      </p:sp>
    </p:spTree>
    <p:extLst>
      <p:ext uri="{BB962C8B-B14F-4D97-AF65-F5344CB8AC3E}">
        <p14:creationId xmlns:p14="http://schemas.microsoft.com/office/powerpoint/2010/main" val="3991783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8-20-2017</a:t>
            </a:r>
            <a:endParaRPr lang="en-US"/>
          </a:p>
        </p:txBody>
      </p:sp>
      <p:sp>
        <p:nvSpPr>
          <p:cNvPr id="3" name="Footer Placeholder 2"/>
          <p:cNvSpPr>
            <a:spLocks noGrp="1"/>
          </p:cNvSpPr>
          <p:nvPr>
            <p:ph type="ftr" sz="quarter" idx="11"/>
          </p:nvPr>
        </p:nvSpPr>
        <p:spPr/>
        <p:txBody>
          <a:bodyPr/>
          <a:lstStyle/>
          <a:p>
            <a:r>
              <a:rPr lang="en-US" smtClean="0"/>
              <a:t>He Stands Alone</a:t>
            </a:r>
            <a:endParaRPr lang="en-US"/>
          </a:p>
        </p:txBody>
      </p:sp>
      <p:sp>
        <p:nvSpPr>
          <p:cNvPr id="4" name="Slide Number Placeholder 3"/>
          <p:cNvSpPr>
            <a:spLocks noGrp="1"/>
          </p:cNvSpPr>
          <p:nvPr>
            <p:ph type="sldNum" sz="quarter" idx="12"/>
          </p:nvPr>
        </p:nvSpPr>
        <p:spPr/>
        <p:txBody>
          <a:bodyPr/>
          <a:lstStyle/>
          <a:p>
            <a:fld id="{B1E4169B-5AB7-47FD-AE14-EBDD5102C6E5}" type="slidenum">
              <a:rPr lang="en-US" smtClean="0"/>
              <a:pPr/>
              <a:t>12</a:t>
            </a:fld>
            <a:endParaRPr lang="en-US"/>
          </a:p>
        </p:txBody>
      </p:sp>
      <p:sp>
        <p:nvSpPr>
          <p:cNvPr id="5" name="Rectangle 4"/>
          <p:cNvSpPr/>
          <p:nvPr/>
        </p:nvSpPr>
        <p:spPr>
          <a:xfrm>
            <a:off x="457200" y="304800"/>
            <a:ext cx="8382000" cy="3662541"/>
          </a:xfrm>
          <a:prstGeom prst="rect">
            <a:avLst/>
          </a:prstGeom>
        </p:spPr>
        <p:txBody>
          <a:bodyPr wrap="square">
            <a:spAutoFit/>
          </a:bodyPr>
          <a:lstStyle/>
          <a:p>
            <a:r>
              <a:rPr lang="en-US" sz="4000" b="1" dirty="0"/>
              <a:t>II CHRONICLES 5:1</a:t>
            </a:r>
          </a:p>
          <a:p>
            <a:r>
              <a:rPr lang="en-US" sz="3200" i="1" dirty="0" smtClean="0"/>
              <a:t>	Thus </a:t>
            </a:r>
            <a:r>
              <a:rPr lang="en-US" sz="3200" i="1" dirty="0"/>
              <a:t>all the work that Solomon made for the house of the LORD was </a:t>
            </a:r>
            <a:r>
              <a:rPr lang="en-US" sz="3200" i="1" dirty="0">
                <a:solidFill>
                  <a:srgbClr val="FFFF00"/>
                </a:solidFill>
              </a:rPr>
              <a:t>finished: </a:t>
            </a:r>
            <a:r>
              <a:rPr lang="en-US" sz="3200" i="1" dirty="0"/>
              <a:t>and Solomon brought in all the things that David his father had dedicated; and the silver, and the gold, and all the instruments, put he among the treasures of the house of God.</a:t>
            </a:r>
          </a:p>
        </p:txBody>
      </p:sp>
    </p:spTree>
    <p:extLst>
      <p:ext uri="{BB962C8B-B14F-4D97-AF65-F5344CB8AC3E}">
        <p14:creationId xmlns:p14="http://schemas.microsoft.com/office/powerpoint/2010/main" val="16002391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8-20-2017</a:t>
            </a:r>
            <a:endParaRPr lang="en-US"/>
          </a:p>
        </p:txBody>
      </p:sp>
      <p:sp>
        <p:nvSpPr>
          <p:cNvPr id="3" name="Footer Placeholder 2"/>
          <p:cNvSpPr>
            <a:spLocks noGrp="1"/>
          </p:cNvSpPr>
          <p:nvPr>
            <p:ph type="ftr" sz="quarter" idx="11"/>
          </p:nvPr>
        </p:nvSpPr>
        <p:spPr/>
        <p:txBody>
          <a:bodyPr/>
          <a:lstStyle/>
          <a:p>
            <a:r>
              <a:rPr lang="en-US" smtClean="0"/>
              <a:t>He Stands Alone</a:t>
            </a:r>
            <a:endParaRPr lang="en-US"/>
          </a:p>
        </p:txBody>
      </p:sp>
      <p:sp>
        <p:nvSpPr>
          <p:cNvPr id="4" name="Slide Number Placeholder 3"/>
          <p:cNvSpPr>
            <a:spLocks noGrp="1"/>
          </p:cNvSpPr>
          <p:nvPr>
            <p:ph type="sldNum" sz="quarter" idx="12"/>
          </p:nvPr>
        </p:nvSpPr>
        <p:spPr/>
        <p:txBody>
          <a:bodyPr/>
          <a:lstStyle/>
          <a:p>
            <a:fld id="{B1E4169B-5AB7-47FD-AE14-EBDD5102C6E5}" type="slidenum">
              <a:rPr lang="en-US" smtClean="0"/>
              <a:pPr/>
              <a:t>13</a:t>
            </a:fld>
            <a:endParaRPr lang="en-US"/>
          </a:p>
        </p:txBody>
      </p:sp>
      <p:sp>
        <p:nvSpPr>
          <p:cNvPr id="5" name="Rectangle 4"/>
          <p:cNvSpPr/>
          <p:nvPr/>
        </p:nvSpPr>
        <p:spPr>
          <a:xfrm>
            <a:off x="304800" y="228601"/>
            <a:ext cx="8534400" cy="5201424"/>
          </a:xfrm>
          <a:prstGeom prst="rect">
            <a:avLst/>
          </a:prstGeom>
        </p:spPr>
        <p:txBody>
          <a:bodyPr wrap="square">
            <a:spAutoFit/>
          </a:bodyPr>
          <a:lstStyle/>
          <a:p>
            <a:r>
              <a:rPr lang="en-US" sz="4400" b="1" dirty="0"/>
              <a:t>NEHEMIAH 2:8</a:t>
            </a:r>
          </a:p>
          <a:p>
            <a:r>
              <a:rPr lang="en-US" sz="3600" dirty="0"/>
              <a:t>	</a:t>
            </a:r>
            <a:r>
              <a:rPr lang="en-US" sz="3600" dirty="0" smtClean="0"/>
              <a:t> </a:t>
            </a:r>
            <a:r>
              <a:rPr lang="en-US" sz="3600" i="1" dirty="0"/>
              <a:t>And a letter unto Asaph the keeper of the king's forest, that he may give me timber to make beams for the gates of the palace which appertained to the house, and for the wall of the city, and for the house that I shall enter into. </a:t>
            </a:r>
            <a:r>
              <a:rPr lang="en-US" sz="3600" i="1" dirty="0">
                <a:solidFill>
                  <a:srgbClr val="FFFF00"/>
                </a:solidFill>
              </a:rPr>
              <a:t>And the king granted me, according to the good hand of my God upon me.</a:t>
            </a:r>
          </a:p>
        </p:txBody>
      </p:sp>
    </p:spTree>
    <p:extLst>
      <p:ext uri="{BB962C8B-B14F-4D97-AF65-F5344CB8AC3E}">
        <p14:creationId xmlns:p14="http://schemas.microsoft.com/office/powerpoint/2010/main" val="538078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8-20-2017</a:t>
            </a:r>
            <a:endParaRPr lang="en-US"/>
          </a:p>
        </p:txBody>
      </p:sp>
      <p:sp>
        <p:nvSpPr>
          <p:cNvPr id="3" name="Footer Placeholder 2"/>
          <p:cNvSpPr>
            <a:spLocks noGrp="1"/>
          </p:cNvSpPr>
          <p:nvPr>
            <p:ph type="ftr" sz="quarter" idx="11"/>
          </p:nvPr>
        </p:nvSpPr>
        <p:spPr/>
        <p:txBody>
          <a:bodyPr/>
          <a:lstStyle/>
          <a:p>
            <a:r>
              <a:rPr lang="en-US" smtClean="0"/>
              <a:t>He Stands Alone</a:t>
            </a:r>
            <a:endParaRPr lang="en-US"/>
          </a:p>
        </p:txBody>
      </p:sp>
      <p:sp>
        <p:nvSpPr>
          <p:cNvPr id="4" name="Slide Number Placeholder 3"/>
          <p:cNvSpPr>
            <a:spLocks noGrp="1"/>
          </p:cNvSpPr>
          <p:nvPr>
            <p:ph type="sldNum" sz="quarter" idx="12"/>
          </p:nvPr>
        </p:nvSpPr>
        <p:spPr/>
        <p:txBody>
          <a:bodyPr/>
          <a:lstStyle/>
          <a:p>
            <a:fld id="{B1E4169B-5AB7-47FD-AE14-EBDD5102C6E5}" type="slidenum">
              <a:rPr lang="en-US" smtClean="0"/>
              <a:pPr/>
              <a:t>14</a:t>
            </a:fld>
            <a:endParaRPr lang="en-US"/>
          </a:p>
        </p:txBody>
      </p:sp>
      <p:sp>
        <p:nvSpPr>
          <p:cNvPr id="6" name="Rectangle 5"/>
          <p:cNvSpPr/>
          <p:nvPr/>
        </p:nvSpPr>
        <p:spPr>
          <a:xfrm>
            <a:off x="304800" y="152400"/>
            <a:ext cx="8610600" cy="5755422"/>
          </a:xfrm>
          <a:prstGeom prst="rect">
            <a:avLst/>
          </a:prstGeom>
        </p:spPr>
        <p:txBody>
          <a:bodyPr wrap="square">
            <a:spAutoFit/>
          </a:bodyPr>
          <a:lstStyle/>
          <a:p>
            <a:r>
              <a:rPr lang="en-US" sz="4000" b="1" dirty="0" smtClean="0">
                <a:ea typeface="Times New Roman" charset="0"/>
                <a:cs typeface="Times New Roman" charset="0"/>
              </a:rPr>
              <a:t>JEHOVAH.JIREH</a:t>
            </a:r>
            <a:endParaRPr lang="en-US" sz="3600" dirty="0">
              <a:ea typeface="Times New Roman" charset="0"/>
              <a:cs typeface="Times New Roman" charset="0"/>
            </a:endParaRPr>
          </a:p>
          <a:p>
            <a:r>
              <a:rPr lang="en-US" sz="3200" dirty="0">
                <a:ea typeface="Times New Roman" charset="0"/>
                <a:cs typeface="Times New Roman" charset="0"/>
              </a:rPr>
              <a:t>  	43 </a:t>
            </a:r>
            <a:r>
              <a:rPr lang="en-US" sz="3200" dirty="0" smtClean="0">
                <a:ea typeface="Times New Roman" charset="0"/>
                <a:cs typeface="Times New Roman" charset="0"/>
              </a:rPr>
              <a:t>God </a:t>
            </a:r>
            <a:r>
              <a:rPr lang="en-US" sz="3200" dirty="0">
                <a:ea typeface="Times New Roman" charset="0"/>
                <a:cs typeface="Times New Roman" charset="0"/>
              </a:rPr>
              <a:t>will provide. He's Jehovah-</a:t>
            </a:r>
            <a:r>
              <a:rPr lang="en-US" sz="3200" dirty="0" err="1">
                <a:ea typeface="Times New Roman" charset="0"/>
                <a:cs typeface="Times New Roman" charset="0"/>
              </a:rPr>
              <a:t>jireh</a:t>
            </a:r>
            <a:r>
              <a:rPr lang="en-US" sz="3200" dirty="0">
                <a:ea typeface="Times New Roman" charset="0"/>
                <a:cs typeface="Times New Roman" charset="0"/>
              </a:rPr>
              <a:t>. He's just as much Jehovah-</a:t>
            </a:r>
            <a:r>
              <a:rPr lang="en-US" sz="3200" dirty="0" err="1">
                <a:ea typeface="Times New Roman" charset="0"/>
                <a:cs typeface="Times New Roman" charset="0"/>
              </a:rPr>
              <a:t>jireh</a:t>
            </a:r>
            <a:r>
              <a:rPr lang="en-US" sz="3200" dirty="0">
                <a:ea typeface="Times New Roman" charset="0"/>
                <a:cs typeface="Times New Roman" charset="0"/>
              </a:rPr>
              <a:t> right now as He was then. </a:t>
            </a:r>
            <a:r>
              <a:rPr lang="en-US" sz="3200" dirty="0">
                <a:solidFill>
                  <a:srgbClr val="FFFF00"/>
                </a:solidFill>
                <a:ea typeface="Times New Roman" charset="0"/>
                <a:cs typeface="Times New Roman" charset="0"/>
              </a:rPr>
              <a:t>He's still Jehovah-</a:t>
            </a:r>
            <a:r>
              <a:rPr lang="en-US" sz="3200" dirty="0" err="1">
                <a:solidFill>
                  <a:srgbClr val="FFFF00"/>
                </a:solidFill>
                <a:ea typeface="Times New Roman" charset="0"/>
                <a:cs typeface="Times New Roman" charset="0"/>
              </a:rPr>
              <a:t>jireh</a:t>
            </a:r>
            <a:r>
              <a:rPr lang="en-US" sz="3200" dirty="0">
                <a:solidFill>
                  <a:srgbClr val="FFFF00"/>
                </a:solidFill>
                <a:ea typeface="Times New Roman" charset="0"/>
                <a:cs typeface="Times New Roman" charset="0"/>
              </a:rPr>
              <a:t>, the Lord will provide for Himself a way to make His Word come to pass. </a:t>
            </a:r>
            <a:r>
              <a:rPr lang="en-US" sz="3200" dirty="0">
                <a:ea typeface="Times New Roman" charset="0"/>
                <a:cs typeface="Times New Roman" charset="0"/>
              </a:rPr>
              <a:t>Amen. </a:t>
            </a:r>
            <a:endParaRPr lang="en-US" sz="3200" dirty="0" smtClean="0">
              <a:ea typeface="Times New Roman" charset="0"/>
              <a:cs typeface="Times New Roman" charset="0"/>
            </a:endParaRPr>
          </a:p>
          <a:p>
            <a:r>
              <a:rPr lang="en-US" sz="3200" dirty="0">
                <a:ea typeface="Times New Roman" charset="0"/>
                <a:cs typeface="Times New Roman" charset="0"/>
              </a:rPr>
              <a:t>	</a:t>
            </a:r>
            <a:r>
              <a:rPr lang="en-US" sz="3200" dirty="0" smtClean="0">
                <a:ea typeface="Times New Roman" charset="0"/>
                <a:cs typeface="Times New Roman" charset="0"/>
              </a:rPr>
              <a:t>If </a:t>
            </a:r>
            <a:r>
              <a:rPr lang="en-US" sz="3200" dirty="0">
                <a:ea typeface="Times New Roman" charset="0"/>
                <a:cs typeface="Times New Roman" charset="0"/>
              </a:rPr>
              <a:t>the Pentecostals won't receive It, God's able these stones to rise children to Abraham. If the Baptists don't want It, then God's able these stones to rise children to Abraham</a:t>
            </a:r>
            <a:r>
              <a:rPr lang="en-US" sz="3200" dirty="0" smtClean="0">
                <a:ea typeface="Times New Roman" charset="0"/>
                <a:cs typeface="Times New Roman" charset="0"/>
              </a:rPr>
              <a:t>.</a:t>
            </a:r>
          </a:p>
          <a:p>
            <a:pPr algn="r"/>
            <a:r>
              <a:rPr lang="en-US" sz="3600" dirty="0">
                <a:ea typeface="Times New Roman" charset="0"/>
                <a:cs typeface="Times New Roman" charset="0"/>
              </a:rPr>
              <a:t>61-0212</a:t>
            </a:r>
            <a:endParaRPr lang="en-US" sz="3600" dirty="0">
              <a:effectLst/>
              <a:ea typeface="Times New Roman" charset="0"/>
              <a:cs typeface="Times New Roman" charset="0"/>
            </a:endParaRPr>
          </a:p>
        </p:txBody>
      </p:sp>
    </p:spTree>
    <p:extLst>
      <p:ext uri="{BB962C8B-B14F-4D97-AF65-F5344CB8AC3E}">
        <p14:creationId xmlns:p14="http://schemas.microsoft.com/office/powerpoint/2010/main" val="915102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8-20-2017</a:t>
            </a:r>
            <a:endParaRPr lang="en-US"/>
          </a:p>
        </p:txBody>
      </p:sp>
      <p:sp>
        <p:nvSpPr>
          <p:cNvPr id="3" name="Footer Placeholder 2"/>
          <p:cNvSpPr>
            <a:spLocks noGrp="1"/>
          </p:cNvSpPr>
          <p:nvPr>
            <p:ph type="ftr" sz="quarter" idx="11"/>
          </p:nvPr>
        </p:nvSpPr>
        <p:spPr/>
        <p:txBody>
          <a:bodyPr/>
          <a:lstStyle/>
          <a:p>
            <a:r>
              <a:rPr lang="en-US" smtClean="0"/>
              <a:t>He Stands Alone</a:t>
            </a:r>
            <a:endParaRPr lang="en-US"/>
          </a:p>
        </p:txBody>
      </p:sp>
      <p:sp>
        <p:nvSpPr>
          <p:cNvPr id="4" name="Slide Number Placeholder 3"/>
          <p:cNvSpPr>
            <a:spLocks noGrp="1"/>
          </p:cNvSpPr>
          <p:nvPr>
            <p:ph type="sldNum" sz="quarter" idx="12"/>
          </p:nvPr>
        </p:nvSpPr>
        <p:spPr/>
        <p:txBody>
          <a:bodyPr/>
          <a:lstStyle/>
          <a:p>
            <a:fld id="{B1E4169B-5AB7-47FD-AE14-EBDD5102C6E5}" type="slidenum">
              <a:rPr lang="en-US" smtClean="0"/>
              <a:pPr/>
              <a:t>15</a:t>
            </a:fld>
            <a:endParaRPr lang="en-US"/>
          </a:p>
        </p:txBody>
      </p:sp>
      <p:sp>
        <p:nvSpPr>
          <p:cNvPr id="5" name="Rectangle 4"/>
          <p:cNvSpPr/>
          <p:nvPr/>
        </p:nvSpPr>
        <p:spPr>
          <a:xfrm>
            <a:off x="228600" y="0"/>
            <a:ext cx="8763000" cy="6247864"/>
          </a:xfrm>
          <a:prstGeom prst="rect">
            <a:avLst/>
          </a:prstGeom>
        </p:spPr>
        <p:txBody>
          <a:bodyPr wrap="square">
            <a:spAutoFit/>
          </a:bodyPr>
          <a:lstStyle/>
          <a:p>
            <a:r>
              <a:rPr lang="en-US" sz="4000" b="1" dirty="0"/>
              <a:t>II CHRONICLES 20:</a:t>
            </a:r>
            <a:r>
              <a:rPr lang="en-US" sz="4000" b="1" dirty="0" smtClean="0"/>
              <a:t>1-30</a:t>
            </a:r>
            <a:endParaRPr lang="en-US" sz="4000" b="1" dirty="0"/>
          </a:p>
          <a:p>
            <a:r>
              <a:rPr lang="en-US" sz="2800" i="1" dirty="0"/>
              <a:t>	</a:t>
            </a:r>
            <a:r>
              <a:rPr lang="en-US" sz="3000" i="1" dirty="0" smtClean="0"/>
              <a:t>It </a:t>
            </a:r>
            <a:r>
              <a:rPr lang="en-US" sz="3000" i="1" dirty="0"/>
              <a:t>came to pass after this also, that the children of Moab, and the children of Ammon, and with them other beside the Ammonites, came against Jehoshaphat to battle</a:t>
            </a:r>
            <a:r>
              <a:rPr lang="en-US" sz="3000" i="1" dirty="0" smtClean="0"/>
              <a:t>. 2 Then </a:t>
            </a:r>
            <a:r>
              <a:rPr lang="en-US" sz="3000" i="1" dirty="0"/>
              <a:t>there came some that told Jehoshaphat, saying, There cometh a great multitude against thee from beyond the sea on this side Syria; and, behold, they be in </a:t>
            </a:r>
            <a:r>
              <a:rPr lang="en-US" sz="3000" i="1" dirty="0" err="1"/>
              <a:t>Hazazontamar</a:t>
            </a:r>
            <a:r>
              <a:rPr lang="en-US" sz="3000" i="1" dirty="0"/>
              <a:t>, which is </a:t>
            </a:r>
            <a:r>
              <a:rPr lang="en-US" sz="3000" i="1" dirty="0" err="1"/>
              <a:t>Engedi</a:t>
            </a:r>
            <a:r>
              <a:rPr lang="en-US" sz="3000" i="1" dirty="0" smtClean="0"/>
              <a:t>. </a:t>
            </a:r>
            <a:r>
              <a:rPr lang="en-US" sz="3000" i="1" dirty="0"/>
              <a:t>3 </a:t>
            </a:r>
            <a:r>
              <a:rPr lang="en-US" sz="3000" i="1" dirty="0" smtClean="0"/>
              <a:t>And </a:t>
            </a:r>
            <a:r>
              <a:rPr lang="en-US" sz="3000" i="1" dirty="0"/>
              <a:t>Jehoshaphat feared, and set himself to seek the LORD, and proclaimed a fast throughout all Judah</a:t>
            </a:r>
            <a:r>
              <a:rPr lang="en-US" sz="3000" i="1" dirty="0" smtClean="0"/>
              <a:t>. 4 </a:t>
            </a:r>
            <a:r>
              <a:rPr lang="en-US" sz="3000" i="1" dirty="0"/>
              <a:t>And Judah gathered themselves together, to ask help of the LORD: even out of all the cities of Judah they came to seek the LORD.</a:t>
            </a:r>
          </a:p>
        </p:txBody>
      </p:sp>
    </p:spTree>
    <p:extLst>
      <p:ext uri="{BB962C8B-B14F-4D97-AF65-F5344CB8AC3E}">
        <p14:creationId xmlns:p14="http://schemas.microsoft.com/office/powerpoint/2010/main" val="4197713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8-20-2017</a:t>
            </a:r>
            <a:endParaRPr lang="en-US"/>
          </a:p>
        </p:txBody>
      </p:sp>
      <p:sp>
        <p:nvSpPr>
          <p:cNvPr id="3" name="Footer Placeholder 2"/>
          <p:cNvSpPr>
            <a:spLocks noGrp="1"/>
          </p:cNvSpPr>
          <p:nvPr>
            <p:ph type="ftr" sz="quarter" idx="11"/>
          </p:nvPr>
        </p:nvSpPr>
        <p:spPr/>
        <p:txBody>
          <a:bodyPr/>
          <a:lstStyle/>
          <a:p>
            <a:r>
              <a:rPr lang="en-US" smtClean="0"/>
              <a:t>He Stands Alone</a:t>
            </a:r>
            <a:endParaRPr lang="en-US"/>
          </a:p>
        </p:txBody>
      </p:sp>
      <p:sp>
        <p:nvSpPr>
          <p:cNvPr id="4" name="Slide Number Placeholder 3"/>
          <p:cNvSpPr>
            <a:spLocks noGrp="1"/>
          </p:cNvSpPr>
          <p:nvPr>
            <p:ph type="sldNum" sz="quarter" idx="12"/>
          </p:nvPr>
        </p:nvSpPr>
        <p:spPr/>
        <p:txBody>
          <a:bodyPr/>
          <a:lstStyle/>
          <a:p>
            <a:fld id="{CB7B5EAB-7CF3-473F-B497-59DD5867584A}" type="slidenum">
              <a:rPr lang="en-US" smtClean="0"/>
              <a:pPr/>
              <a:t>16</a:t>
            </a:fld>
            <a:endParaRPr lang="en-US"/>
          </a:p>
        </p:txBody>
      </p:sp>
      <p:sp>
        <p:nvSpPr>
          <p:cNvPr id="5" name="Rectangle 4"/>
          <p:cNvSpPr/>
          <p:nvPr/>
        </p:nvSpPr>
        <p:spPr>
          <a:xfrm>
            <a:off x="228600" y="152401"/>
            <a:ext cx="8686800" cy="4216539"/>
          </a:xfrm>
          <a:prstGeom prst="rect">
            <a:avLst/>
          </a:prstGeom>
        </p:spPr>
        <p:txBody>
          <a:bodyPr wrap="square">
            <a:spAutoFit/>
          </a:bodyPr>
          <a:lstStyle/>
          <a:p>
            <a:r>
              <a:rPr lang="en-US" sz="4400" b="1" dirty="0" smtClean="0"/>
              <a:t>PROVERBS 4:1-4</a:t>
            </a:r>
            <a:endParaRPr lang="en-US" sz="4400" b="1" i="1" dirty="0" smtClean="0"/>
          </a:p>
          <a:p>
            <a:r>
              <a:rPr lang="en-US" sz="3200" i="1" dirty="0" smtClean="0"/>
              <a:t> 	   Hear, ye children, the instruction of a father, and attend to know understanding. 2 For I give you good doctrine, forsake ye not my law. 3 For I was my father's son, tender and only beloved in the sight of my mother. 4 He taught me also, and said unto me, Let </a:t>
            </a:r>
            <a:r>
              <a:rPr lang="en-US" sz="3200" i="1" dirty="0" err="1" smtClean="0"/>
              <a:t>thine</a:t>
            </a:r>
            <a:r>
              <a:rPr lang="en-US" sz="3200" i="1" dirty="0" smtClean="0"/>
              <a:t> heart retain my words: keep my commandments, and live.</a:t>
            </a:r>
            <a:endParaRPr lang="en-US" sz="3200" i="1" dirty="0"/>
          </a:p>
        </p:txBody>
      </p:sp>
    </p:spTree>
    <p:extLst>
      <p:ext uri="{BB962C8B-B14F-4D97-AF65-F5344CB8AC3E}">
        <p14:creationId xmlns:p14="http://schemas.microsoft.com/office/powerpoint/2010/main" val="42847403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8-20-2017</a:t>
            </a:r>
            <a:endParaRPr lang="en-US"/>
          </a:p>
        </p:txBody>
      </p:sp>
      <p:sp>
        <p:nvSpPr>
          <p:cNvPr id="3" name="Footer Placeholder 2"/>
          <p:cNvSpPr>
            <a:spLocks noGrp="1"/>
          </p:cNvSpPr>
          <p:nvPr>
            <p:ph type="ftr" sz="quarter" idx="11"/>
          </p:nvPr>
        </p:nvSpPr>
        <p:spPr/>
        <p:txBody>
          <a:bodyPr/>
          <a:lstStyle/>
          <a:p>
            <a:r>
              <a:rPr lang="en-US" smtClean="0"/>
              <a:t>He Stands Alone</a:t>
            </a:r>
            <a:endParaRPr lang="en-US"/>
          </a:p>
        </p:txBody>
      </p:sp>
      <p:sp>
        <p:nvSpPr>
          <p:cNvPr id="4" name="Slide Number Placeholder 3"/>
          <p:cNvSpPr>
            <a:spLocks noGrp="1"/>
          </p:cNvSpPr>
          <p:nvPr>
            <p:ph type="sldNum" sz="quarter" idx="12"/>
          </p:nvPr>
        </p:nvSpPr>
        <p:spPr/>
        <p:txBody>
          <a:bodyPr/>
          <a:lstStyle/>
          <a:p>
            <a:fld id="{B1E4169B-5AB7-47FD-AE14-EBDD5102C6E5}" type="slidenum">
              <a:rPr lang="en-US" smtClean="0"/>
              <a:pPr/>
              <a:t>17</a:t>
            </a:fld>
            <a:endParaRPr lang="en-US"/>
          </a:p>
        </p:txBody>
      </p:sp>
      <p:sp>
        <p:nvSpPr>
          <p:cNvPr id="5" name="Rectangle 4"/>
          <p:cNvSpPr/>
          <p:nvPr/>
        </p:nvSpPr>
        <p:spPr>
          <a:xfrm>
            <a:off x="266700" y="152400"/>
            <a:ext cx="8610600" cy="4955203"/>
          </a:xfrm>
          <a:prstGeom prst="rect">
            <a:avLst/>
          </a:prstGeom>
        </p:spPr>
        <p:txBody>
          <a:bodyPr wrap="square">
            <a:spAutoFit/>
          </a:bodyPr>
          <a:lstStyle/>
          <a:p>
            <a:r>
              <a:rPr lang="en-US" sz="4400" b="1" dirty="0" smtClean="0"/>
              <a:t>RECOGNIZING.YOUR.DAY</a:t>
            </a:r>
          </a:p>
          <a:p>
            <a:r>
              <a:rPr lang="en-US" sz="3200" dirty="0"/>
              <a:t>	</a:t>
            </a:r>
            <a:r>
              <a:rPr lang="en-US" sz="4000" dirty="0" smtClean="0"/>
              <a:t> 237 </a:t>
            </a:r>
            <a:r>
              <a:rPr lang="en-US" sz="4000" dirty="0"/>
              <a:t>God, create in me a revival. Let me be the revival. Let each one of us be the revival, the revival in me. </a:t>
            </a:r>
            <a:r>
              <a:rPr lang="en-US" sz="4000" dirty="0" smtClean="0"/>
              <a:t>	Make </a:t>
            </a:r>
            <a:r>
              <a:rPr lang="en-US" sz="4000" dirty="0"/>
              <a:t>me, Lord, to hunger, make me to thirst. </a:t>
            </a:r>
            <a:r>
              <a:rPr lang="en-US" sz="4000" dirty="0">
                <a:solidFill>
                  <a:srgbClr val="FFFF00"/>
                </a:solidFill>
              </a:rPr>
              <a:t>Create in me, Lord, that what is needed in me. </a:t>
            </a:r>
            <a:endParaRPr lang="en-US" sz="4000" dirty="0" smtClean="0">
              <a:solidFill>
                <a:srgbClr val="FFFF00"/>
              </a:solidFill>
            </a:endParaRPr>
          </a:p>
          <a:p>
            <a:r>
              <a:rPr lang="en-US" sz="3200" dirty="0" smtClean="0"/>
              <a:t>			 				</a:t>
            </a:r>
            <a:r>
              <a:rPr lang="en-US" sz="2400" dirty="0" smtClean="0"/>
              <a:t>64</a:t>
            </a:r>
            <a:r>
              <a:rPr lang="en-US" sz="2400" dirty="0"/>
              <a:t>-</a:t>
            </a:r>
            <a:r>
              <a:rPr lang="en-US" sz="2400" dirty="0" smtClean="0"/>
              <a:t>0726</a:t>
            </a:r>
            <a:endParaRPr lang="en-US" sz="2400" dirty="0"/>
          </a:p>
        </p:txBody>
      </p:sp>
    </p:spTree>
    <p:extLst>
      <p:ext uri="{BB962C8B-B14F-4D97-AF65-F5344CB8AC3E}">
        <p14:creationId xmlns:p14="http://schemas.microsoft.com/office/powerpoint/2010/main" val="2150686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8-20-2017</a:t>
            </a:r>
            <a:endParaRPr lang="en-US"/>
          </a:p>
        </p:txBody>
      </p:sp>
      <p:sp>
        <p:nvSpPr>
          <p:cNvPr id="3" name="Footer Placeholder 2"/>
          <p:cNvSpPr>
            <a:spLocks noGrp="1"/>
          </p:cNvSpPr>
          <p:nvPr>
            <p:ph type="ftr" sz="quarter" idx="11"/>
          </p:nvPr>
        </p:nvSpPr>
        <p:spPr/>
        <p:txBody>
          <a:bodyPr/>
          <a:lstStyle/>
          <a:p>
            <a:r>
              <a:rPr lang="en-US" smtClean="0"/>
              <a:t>He Stands Alone</a:t>
            </a:r>
            <a:endParaRPr lang="en-US"/>
          </a:p>
        </p:txBody>
      </p:sp>
      <p:sp>
        <p:nvSpPr>
          <p:cNvPr id="4" name="Slide Number Placeholder 3"/>
          <p:cNvSpPr>
            <a:spLocks noGrp="1"/>
          </p:cNvSpPr>
          <p:nvPr>
            <p:ph type="sldNum" sz="quarter" idx="12"/>
          </p:nvPr>
        </p:nvSpPr>
        <p:spPr/>
        <p:txBody>
          <a:bodyPr/>
          <a:lstStyle/>
          <a:p>
            <a:fld id="{B1E4169B-5AB7-47FD-AE14-EBDD5102C6E5}" type="slidenum">
              <a:rPr lang="en-US" smtClean="0"/>
              <a:pPr/>
              <a:t>18</a:t>
            </a:fld>
            <a:endParaRPr lang="en-US"/>
          </a:p>
        </p:txBody>
      </p:sp>
      <p:sp>
        <p:nvSpPr>
          <p:cNvPr id="5" name="Rectangle 4"/>
          <p:cNvSpPr/>
          <p:nvPr/>
        </p:nvSpPr>
        <p:spPr>
          <a:xfrm>
            <a:off x="228600" y="76201"/>
            <a:ext cx="8686800" cy="5816977"/>
          </a:xfrm>
          <a:prstGeom prst="rect">
            <a:avLst/>
          </a:prstGeom>
        </p:spPr>
        <p:txBody>
          <a:bodyPr wrap="square">
            <a:spAutoFit/>
          </a:bodyPr>
          <a:lstStyle/>
          <a:p>
            <a:r>
              <a:rPr lang="en-US" sz="3600" b="1" dirty="0">
                <a:ea typeface="Times New Roman" charset="0"/>
                <a:cs typeface="Times New Roman" charset="0"/>
              </a:rPr>
              <a:t>GOD.HAS.A.PROVIDED.WAY</a:t>
            </a:r>
            <a:r>
              <a:rPr lang="en-US" sz="3600" dirty="0">
                <a:ea typeface="Times New Roman" charset="0"/>
                <a:cs typeface="Times New Roman" charset="0"/>
              </a:rPr>
              <a:t>  </a:t>
            </a:r>
            <a:r>
              <a:rPr lang="en-US" sz="2800" dirty="0">
                <a:ea typeface="Times New Roman" charset="0"/>
                <a:cs typeface="Times New Roman" charset="0"/>
              </a:rPr>
              <a:t>62-0728    </a:t>
            </a:r>
            <a:endParaRPr lang="en-US" sz="3200" dirty="0">
              <a:ea typeface="Times New Roman" charset="0"/>
              <a:cs typeface="Times New Roman" charset="0"/>
            </a:endParaRPr>
          </a:p>
          <a:p>
            <a:pPr indent="457200"/>
            <a:r>
              <a:rPr lang="en-US" sz="2800" dirty="0" smtClean="0">
                <a:ea typeface="Times New Roman" charset="0"/>
                <a:cs typeface="Times New Roman" charset="0"/>
              </a:rPr>
              <a:t>49  And </a:t>
            </a:r>
            <a:r>
              <a:rPr lang="en-US" sz="2800" dirty="0">
                <a:ea typeface="Times New Roman" charset="0"/>
                <a:cs typeface="Times New Roman" charset="0"/>
              </a:rPr>
              <a:t>while he was up there viewing the promised land, death struck him, that faithful prophet of God, when there'd never been one lived like him. But death struck him. And when death struck him, he needed a place that he could die. God provided a rock, that same rock that had followed him through the wilderness. He climbed up on the rock and died. </a:t>
            </a:r>
            <a:endParaRPr lang="en-US" sz="2800" dirty="0" smtClean="0">
              <a:ea typeface="Times New Roman" charset="0"/>
              <a:cs typeface="Times New Roman" charset="0"/>
            </a:endParaRPr>
          </a:p>
          <a:p>
            <a:pPr indent="457200"/>
            <a:r>
              <a:rPr lang="en-US" sz="2800" dirty="0" smtClean="0">
                <a:ea typeface="Times New Roman" charset="0"/>
                <a:cs typeface="Times New Roman" charset="0"/>
              </a:rPr>
              <a:t>Then </a:t>
            </a:r>
            <a:r>
              <a:rPr lang="en-US" sz="2800" dirty="0">
                <a:ea typeface="Times New Roman" charset="0"/>
                <a:cs typeface="Times New Roman" charset="0"/>
              </a:rPr>
              <a:t>he needed pallbearers to bury him, and God provided </a:t>
            </a:r>
            <a:r>
              <a:rPr lang="en-US" sz="2800" dirty="0" smtClean="0">
                <a:ea typeface="Times New Roman" charset="0"/>
                <a:cs typeface="Times New Roman" charset="0"/>
              </a:rPr>
              <a:t>Angels, packed </a:t>
            </a:r>
            <a:r>
              <a:rPr lang="en-US" sz="2800" dirty="0">
                <a:ea typeface="Times New Roman" charset="0"/>
                <a:cs typeface="Times New Roman" charset="0"/>
              </a:rPr>
              <a:t>him away somewhere in the earth.  </a:t>
            </a:r>
            <a:r>
              <a:rPr lang="en-US" sz="2800" dirty="0" smtClean="0">
                <a:solidFill>
                  <a:srgbClr val="FFFF00"/>
                </a:solidFill>
                <a:ea typeface="Times New Roman" charset="0"/>
                <a:cs typeface="Times New Roman" charset="0"/>
              </a:rPr>
              <a:t>If </a:t>
            </a:r>
            <a:r>
              <a:rPr lang="en-US" sz="2800" dirty="0">
                <a:solidFill>
                  <a:srgbClr val="FFFF00"/>
                </a:solidFill>
                <a:ea typeface="Times New Roman" charset="0"/>
                <a:cs typeface="Times New Roman" charset="0"/>
              </a:rPr>
              <a:t>we'll walk in God's provided way, God will provide everything we have need of. God provides. No matter what the circumstances is, He provides.</a:t>
            </a:r>
            <a:endParaRPr lang="en-US" sz="3200" dirty="0">
              <a:solidFill>
                <a:srgbClr val="FFFF00"/>
              </a:solidFill>
              <a:effectLst/>
              <a:ea typeface="Times New Roman" charset="0"/>
              <a:cs typeface="Times New Roman" charset="0"/>
            </a:endParaRPr>
          </a:p>
        </p:txBody>
      </p:sp>
    </p:spTree>
    <p:extLst>
      <p:ext uri="{BB962C8B-B14F-4D97-AF65-F5344CB8AC3E}">
        <p14:creationId xmlns:p14="http://schemas.microsoft.com/office/powerpoint/2010/main" val="268312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610600" cy="6432530"/>
          </a:xfrm>
          <a:prstGeom prst="rect">
            <a:avLst/>
          </a:prstGeom>
        </p:spPr>
        <p:txBody>
          <a:bodyPr wrap="square">
            <a:spAutoFit/>
          </a:bodyPr>
          <a:lstStyle/>
          <a:p>
            <a:r>
              <a:rPr lang="en-US" sz="4400" b="1" dirty="0" smtClean="0">
                <a:solidFill>
                  <a:srgbClr val="FFFF00"/>
                </a:solidFill>
              </a:rPr>
              <a:t>Israel’s Expectation of Messiah:</a:t>
            </a:r>
          </a:p>
          <a:p>
            <a:r>
              <a:rPr lang="en-US" sz="3200" i="1" dirty="0" smtClean="0"/>
              <a:t>Redeemer, Prophet, Governor/King</a:t>
            </a:r>
          </a:p>
          <a:p>
            <a:r>
              <a:rPr lang="en-US" sz="3200" b="1" dirty="0" smtClean="0"/>
              <a:t>ISAIAH 9:6</a:t>
            </a:r>
          </a:p>
          <a:p>
            <a:r>
              <a:rPr lang="en-US" sz="2800" i="1" dirty="0" smtClean="0"/>
              <a:t>	</a:t>
            </a:r>
            <a:r>
              <a:rPr lang="en-US" sz="3200" i="1" dirty="0" smtClean="0"/>
              <a:t>“…</a:t>
            </a:r>
            <a:r>
              <a:rPr lang="en-US" sz="2800" i="1" dirty="0" smtClean="0"/>
              <a:t>the </a:t>
            </a:r>
            <a:r>
              <a:rPr lang="en-US" sz="2800" i="1" dirty="0"/>
              <a:t>government shall be upon his shoulder: and his name shall be called Wonderful, </a:t>
            </a:r>
            <a:r>
              <a:rPr lang="en-US" sz="2800" i="1" dirty="0" err="1"/>
              <a:t>Counsellor</a:t>
            </a:r>
            <a:r>
              <a:rPr lang="en-US" sz="2800" i="1" dirty="0"/>
              <a:t>, The mighty God, The everlasting Father, The Prince of Peace</a:t>
            </a:r>
            <a:r>
              <a:rPr lang="en-US" sz="2800" i="1" dirty="0" smtClean="0"/>
              <a:t>.”</a:t>
            </a:r>
          </a:p>
          <a:p>
            <a:endParaRPr lang="en-US" sz="3200" b="1" dirty="0" smtClean="0"/>
          </a:p>
          <a:p>
            <a:r>
              <a:rPr lang="en-US" sz="3200" b="1" dirty="0" smtClean="0"/>
              <a:t>Deut. 18:15-19 </a:t>
            </a:r>
            <a:r>
              <a:rPr lang="en-US" sz="3200" i="1" dirty="0" smtClean="0"/>
              <a:t>“…prophet likened unto me.”</a:t>
            </a:r>
          </a:p>
          <a:p>
            <a:endParaRPr lang="en-US" sz="3200" b="1" dirty="0" smtClean="0"/>
          </a:p>
          <a:p>
            <a:r>
              <a:rPr lang="en-US" sz="3200" b="1" dirty="0"/>
              <a:t>Isaiah 59:20-21 </a:t>
            </a:r>
            <a:r>
              <a:rPr lang="en-US" sz="3200" b="1" dirty="0" smtClean="0"/>
              <a:t> “</a:t>
            </a:r>
            <a:r>
              <a:rPr lang="mr-IN" sz="3200" b="1" dirty="0" smtClean="0"/>
              <a:t>…</a:t>
            </a:r>
            <a:r>
              <a:rPr lang="en-US" sz="3200" i="1" dirty="0" smtClean="0"/>
              <a:t>And </a:t>
            </a:r>
            <a:r>
              <a:rPr lang="en-US" sz="3200" i="1" dirty="0"/>
              <a:t>the Redeemer shall come to </a:t>
            </a:r>
            <a:r>
              <a:rPr lang="en-US" sz="3200" i="1" dirty="0" smtClean="0"/>
              <a:t>Zion.”</a:t>
            </a:r>
          </a:p>
          <a:p>
            <a:endParaRPr lang="en-US" sz="2400" i="1" dirty="0"/>
          </a:p>
          <a:p>
            <a:endParaRPr lang="en-US" sz="3200" i="1" dirty="0"/>
          </a:p>
        </p:txBody>
      </p:sp>
      <p:sp>
        <p:nvSpPr>
          <p:cNvPr id="3" name="Date Placeholder 2"/>
          <p:cNvSpPr>
            <a:spLocks noGrp="1"/>
          </p:cNvSpPr>
          <p:nvPr>
            <p:ph type="dt" sz="half" idx="10"/>
          </p:nvPr>
        </p:nvSpPr>
        <p:spPr/>
        <p:txBody>
          <a:bodyPr/>
          <a:lstStyle/>
          <a:p>
            <a:r>
              <a:rPr lang="en-US" smtClean="0"/>
              <a:t>8-20-2017</a:t>
            </a:r>
            <a:endParaRPr lang="en-US"/>
          </a:p>
        </p:txBody>
      </p:sp>
      <p:sp>
        <p:nvSpPr>
          <p:cNvPr id="4" name="Footer Placeholder 3"/>
          <p:cNvSpPr>
            <a:spLocks noGrp="1"/>
          </p:cNvSpPr>
          <p:nvPr>
            <p:ph type="ftr" sz="quarter" idx="11"/>
          </p:nvPr>
        </p:nvSpPr>
        <p:spPr/>
        <p:txBody>
          <a:bodyPr/>
          <a:lstStyle/>
          <a:p>
            <a:r>
              <a:rPr lang="en-US" smtClean="0"/>
              <a:t>He Stands Alone</a:t>
            </a:r>
            <a:endParaRPr lang="en-US"/>
          </a:p>
        </p:txBody>
      </p:sp>
      <p:sp>
        <p:nvSpPr>
          <p:cNvPr id="5" name="Slide Number Placeholder 4"/>
          <p:cNvSpPr>
            <a:spLocks noGrp="1"/>
          </p:cNvSpPr>
          <p:nvPr>
            <p:ph type="sldNum" sz="quarter" idx="12"/>
          </p:nvPr>
        </p:nvSpPr>
        <p:spPr/>
        <p:txBody>
          <a:bodyPr/>
          <a:lstStyle/>
          <a:p>
            <a:fld id="{0AEF043B-A2B3-4DCA-80B5-34CD0B375D78}" type="slidenum">
              <a:rPr lang="en-US" smtClean="0"/>
              <a:pPr/>
              <a:t>19</a:t>
            </a:fld>
            <a:endParaRPr lang="en-US"/>
          </a:p>
        </p:txBody>
      </p:sp>
    </p:spTree>
    <p:extLst>
      <p:ext uri="{BB962C8B-B14F-4D97-AF65-F5344CB8AC3E}">
        <p14:creationId xmlns:p14="http://schemas.microsoft.com/office/powerpoint/2010/main" val="6611452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28600"/>
            <a:ext cx="8610600" cy="1143000"/>
          </a:xfrm>
        </p:spPr>
        <p:txBody>
          <a:bodyPr>
            <a:noAutofit/>
          </a:bodyPr>
          <a:lstStyle/>
          <a:p>
            <a:r>
              <a:rPr lang="en-US" sz="5400" dirty="0" smtClean="0">
                <a:solidFill>
                  <a:schemeClr val="bg2">
                    <a:lumMod val="40000"/>
                    <a:lumOff val="60000"/>
                  </a:schemeClr>
                </a:solidFill>
                <a:latin typeface="+mn-lt"/>
              </a:rPr>
              <a:t>Birthdays &amp; Anniversaries</a:t>
            </a:r>
            <a:endParaRPr lang="en-US" sz="5400" dirty="0">
              <a:solidFill>
                <a:schemeClr val="bg2">
                  <a:lumMod val="40000"/>
                  <a:lumOff val="60000"/>
                </a:schemeClr>
              </a:solidFill>
              <a:latin typeface="+mn-lt"/>
            </a:endParaRPr>
          </a:p>
        </p:txBody>
      </p:sp>
      <p:sp>
        <p:nvSpPr>
          <p:cNvPr id="8" name="Content Placeholder 7"/>
          <p:cNvSpPr>
            <a:spLocks noGrp="1"/>
          </p:cNvSpPr>
          <p:nvPr>
            <p:ph idx="1"/>
          </p:nvPr>
        </p:nvSpPr>
        <p:spPr>
          <a:xfrm>
            <a:off x="1066800" y="1600200"/>
            <a:ext cx="7467600" cy="3474720"/>
          </a:xfrm>
        </p:spPr>
        <p:txBody>
          <a:bodyPr>
            <a:normAutofit/>
          </a:bodyPr>
          <a:lstStyle/>
          <a:p>
            <a:r>
              <a:rPr lang="en-US" sz="4400" dirty="0" smtClean="0"/>
              <a:t>Aug. 21</a:t>
            </a:r>
            <a:r>
              <a:rPr lang="en-US" sz="4400" baseline="30000" dirty="0" smtClean="0"/>
              <a:t>st</a:t>
            </a:r>
            <a:r>
              <a:rPr lang="en-US" sz="4400" dirty="0" smtClean="0"/>
              <a:t> Kristen Godwin</a:t>
            </a:r>
          </a:p>
          <a:p>
            <a:r>
              <a:rPr lang="en-US" sz="4400" dirty="0" smtClean="0"/>
              <a:t>Aug. 23</a:t>
            </a:r>
            <a:r>
              <a:rPr lang="en-US" sz="4400" baseline="30000" dirty="0" smtClean="0"/>
              <a:t>rd</a:t>
            </a:r>
            <a:r>
              <a:rPr lang="en-US" sz="4400" dirty="0" smtClean="0"/>
              <a:t> Ron Knoblauch</a:t>
            </a:r>
          </a:p>
          <a:p>
            <a:r>
              <a:rPr lang="en-US" sz="4400" dirty="0" smtClean="0"/>
              <a:t>Aug. 26</a:t>
            </a:r>
            <a:r>
              <a:rPr lang="en-US" sz="4400" baseline="30000" dirty="0" smtClean="0"/>
              <a:t>th</a:t>
            </a:r>
            <a:r>
              <a:rPr lang="en-US" sz="4400" dirty="0" smtClean="0"/>
              <a:t> David Whitlock</a:t>
            </a:r>
            <a:endParaRPr lang="en-US" sz="4400" dirty="0" smtClean="0"/>
          </a:p>
        </p:txBody>
      </p:sp>
      <p:sp>
        <p:nvSpPr>
          <p:cNvPr id="2" name="Date Placeholder 1"/>
          <p:cNvSpPr>
            <a:spLocks noGrp="1"/>
          </p:cNvSpPr>
          <p:nvPr>
            <p:ph type="dt" sz="half" idx="10"/>
          </p:nvPr>
        </p:nvSpPr>
        <p:spPr/>
        <p:txBody>
          <a:bodyPr/>
          <a:lstStyle/>
          <a:p>
            <a:r>
              <a:rPr lang="en-US" smtClean="0"/>
              <a:t>8-20-2017</a:t>
            </a:r>
            <a:endParaRPr lang="en-US"/>
          </a:p>
        </p:txBody>
      </p:sp>
      <p:sp>
        <p:nvSpPr>
          <p:cNvPr id="4" name="Slide Number Placeholder 3"/>
          <p:cNvSpPr>
            <a:spLocks noGrp="1"/>
          </p:cNvSpPr>
          <p:nvPr>
            <p:ph type="sldNum" sz="quarter" idx="12"/>
          </p:nvPr>
        </p:nvSpPr>
        <p:spPr/>
        <p:txBody>
          <a:bodyPr/>
          <a:lstStyle/>
          <a:p>
            <a:fld id="{B1E4169B-5AB7-47FD-AE14-EBDD5102C6E5}"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He Stands Alone</a:t>
            </a:r>
            <a:endParaRPr lang="en-US"/>
          </a:p>
        </p:txBody>
      </p:sp>
    </p:spTree>
    <p:extLst>
      <p:ext uri="{BB962C8B-B14F-4D97-AF65-F5344CB8AC3E}">
        <p14:creationId xmlns:p14="http://schemas.microsoft.com/office/powerpoint/2010/main" val="39745265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 y="304800"/>
            <a:ext cx="8610600" cy="4216539"/>
          </a:xfrm>
          <a:prstGeom prst="rect">
            <a:avLst/>
          </a:prstGeom>
        </p:spPr>
        <p:txBody>
          <a:bodyPr wrap="square">
            <a:spAutoFit/>
          </a:bodyPr>
          <a:lstStyle/>
          <a:p>
            <a:r>
              <a:rPr lang="en-US" sz="4400" b="1" dirty="0" smtClean="0">
                <a:solidFill>
                  <a:srgbClr val="FFFF00"/>
                </a:solidFill>
              </a:rPr>
              <a:t>Israel’s Expectation of Messiah:</a:t>
            </a:r>
          </a:p>
          <a:p>
            <a:r>
              <a:rPr lang="en-US" sz="3200" b="1" dirty="0" smtClean="0"/>
              <a:t>Redeemer, Prophet, Governor/King</a:t>
            </a:r>
          </a:p>
          <a:p>
            <a:endParaRPr lang="en-US" sz="3200" b="1" dirty="0" smtClean="0"/>
          </a:p>
          <a:p>
            <a:r>
              <a:rPr lang="en-US" sz="4000" b="1" dirty="0" smtClean="0"/>
              <a:t>	Mighty: </a:t>
            </a:r>
            <a:r>
              <a:rPr lang="en-US" sz="4000" dirty="0" smtClean="0"/>
              <a:t>David, Samson, Gideon</a:t>
            </a:r>
          </a:p>
          <a:p>
            <a:r>
              <a:rPr lang="en-US" sz="4000" b="1" i="1" dirty="0" smtClean="0"/>
              <a:t>	</a:t>
            </a:r>
            <a:r>
              <a:rPr lang="en-US" sz="4000" b="1" dirty="0" smtClean="0"/>
              <a:t>Ruler:</a:t>
            </a:r>
            <a:r>
              <a:rPr lang="en-US" sz="4000" b="1" i="1" dirty="0" smtClean="0"/>
              <a:t> </a:t>
            </a:r>
            <a:r>
              <a:rPr lang="en-US" sz="4000" dirty="0" smtClean="0"/>
              <a:t>Samuel, Abraham</a:t>
            </a:r>
          </a:p>
          <a:p>
            <a:r>
              <a:rPr lang="en-US" sz="4000" b="1" i="1" dirty="0" smtClean="0"/>
              <a:t>	</a:t>
            </a:r>
            <a:r>
              <a:rPr lang="en-US" sz="4000" b="1" dirty="0" smtClean="0"/>
              <a:t>Deliverer: </a:t>
            </a:r>
            <a:r>
              <a:rPr lang="en-US" sz="4000" dirty="0" smtClean="0"/>
              <a:t>Moses, Joshua</a:t>
            </a:r>
          </a:p>
          <a:p>
            <a:r>
              <a:rPr lang="en-US" sz="4000" dirty="0" smtClean="0"/>
              <a:t>	</a:t>
            </a:r>
            <a:r>
              <a:rPr lang="en-US" sz="4000" b="1" dirty="0" smtClean="0"/>
              <a:t>Wise:</a:t>
            </a:r>
            <a:r>
              <a:rPr lang="en-US" sz="4000" dirty="0" smtClean="0"/>
              <a:t> Daniel, Solomon</a:t>
            </a:r>
            <a:endParaRPr lang="en-US" sz="4000" dirty="0"/>
          </a:p>
        </p:txBody>
      </p:sp>
      <p:sp>
        <p:nvSpPr>
          <p:cNvPr id="3" name="Date Placeholder 2"/>
          <p:cNvSpPr>
            <a:spLocks noGrp="1"/>
          </p:cNvSpPr>
          <p:nvPr>
            <p:ph type="dt" sz="half" idx="10"/>
          </p:nvPr>
        </p:nvSpPr>
        <p:spPr/>
        <p:txBody>
          <a:bodyPr/>
          <a:lstStyle/>
          <a:p>
            <a:r>
              <a:rPr lang="en-US" smtClean="0"/>
              <a:t>8-20-2017</a:t>
            </a:r>
            <a:endParaRPr lang="en-US"/>
          </a:p>
        </p:txBody>
      </p:sp>
      <p:sp>
        <p:nvSpPr>
          <p:cNvPr id="4" name="Footer Placeholder 3"/>
          <p:cNvSpPr>
            <a:spLocks noGrp="1"/>
          </p:cNvSpPr>
          <p:nvPr>
            <p:ph type="ftr" sz="quarter" idx="11"/>
          </p:nvPr>
        </p:nvSpPr>
        <p:spPr/>
        <p:txBody>
          <a:bodyPr/>
          <a:lstStyle/>
          <a:p>
            <a:r>
              <a:rPr lang="en-US" smtClean="0"/>
              <a:t>He Stands Alone</a:t>
            </a:r>
            <a:endParaRPr lang="en-US"/>
          </a:p>
        </p:txBody>
      </p:sp>
      <p:sp>
        <p:nvSpPr>
          <p:cNvPr id="5" name="Slide Number Placeholder 4"/>
          <p:cNvSpPr>
            <a:spLocks noGrp="1"/>
          </p:cNvSpPr>
          <p:nvPr>
            <p:ph type="sldNum" sz="quarter" idx="12"/>
          </p:nvPr>
        </p:nvSpPr>
        <p:spPr/>
        <p:txBody>
          <a:bodyPr/>
          <a:lstStyle/>
          <a:p>
            <a:fld id="{0AEF043B-A2B3-4DCA-80B5-34CD0B375D78}" type="slidenum">
              <a:rPr lang="en-US" smtClean="0"/>
              <a:pPr/>
              <a:t>20</a:t>
            </a:fld>
            <a:endParaRPr lang="en-US"/>
          </a:p>
        </p:txBody>
      </p:sp>
    </p:spTree>
    <p:extLst>
      <p:ext uri="{BB962C8B-B14F-4D97-AF65-F5344CB8AC3E}">
        <p14:creationId xmlns:p14="http://schemas.microsoft.com/office/powerpoint/2010/main" val="1057088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763000" cy="6524863"/>
          </a:xfrm>
          <a:prstGeom prst="rect">
            <a:avLst/>
          </a:prstGeom>
        </p:spPr>
        <p:txBody>
          <a:bodyPr wrap="square">
            <a:spAutoFit/>
          </a:bodyPr>
          <a:lstStyle/>
          <a:p>
            <a:r>
              <a:rPr lang="en-US" sz="5400" b="1" dirty="0" smtClean="0">
                <a:solidFill>
                  <a:srgbClr val="FFFF00"/>
                </a:solidFill>
              </a:rPr>
              <a:t>Disciple’s Expectation:</a:t>
            </a:r>
          </a:p>
          <a:p>
            <a:r>
              <a:rPr lang="en-US" sz="4400" b="1" dirty="0" smtClean="0"/>
              <a:t>ACTS 1:6-8</a:t>
            </a:r>
            <a:endParaRPr lang="en-US" sz="4400" b="1" dirty="0"/>
          </a:p>
          <a:p>
            <a:r>
              <a:rPr lang="en-US" sz="3200" dirty="0"/>
              <a:t>	</a:t>
            </a:r>
            <a:r>
              <a:rPr lang="en-US" sz="3200" i="1" dirty="0" smtClean="0"/>
              <a:t>6 When </a:t>
            </a:r>
            <a:r>
              <a:rPr lang="en-US" sz="3200" i="1" dirty="0"/>
              <a:t>they therefore were come together, they asked of him, saying, </a:t>
            </a:r>
            <a:r>
              <a:rPr lang="en-US" sz="3200" i="1" dirty="0">
                <a:solidFill>
                  <a:srgbClr val="FFFF00"/>
                </a:solidFill>
              </a:rPr>
              <a:t>Lord, wilt thou at this time restore again the kingdom to Israel</a:t>
            </a:r>
            <a:r>
              <a:rPr lang="en-US" sz="3200" i="1" dirty="0"/>
              <a:t>? </a:t>
            </a:r>
            <a:r>
              <a:rPr lang="en-US" sz="3200" i="1" dirty="0" smtClean="0"/>
              <a:t>7  </a:t>
            </a:r>
            <a:r>
              <a:rPr lang="en-US" sz="3200" i="1" dirty="0"/>
              <a:t>And he said unto them, It is not for you to know the times or the seasons, which the Father hath put in his own power</a:t>
            </a:r>
            <a:r>
              <a:rPr lang="en-US" sz="3200" i="1" dirty="0" smtClean="0"/>
              <a:t>. 8  But </a:t>
            </a:r>
            <a:r>
              <a:rPr lang="en-US" sz="3200" i="1" dirty="0"/>
              <a:t>ye shall receive power, after that the Holy Ghost is come upon you: and ye shall be witnesses unto me both in Jerusalem, and in all Judaea, and in Samaria, and unto the uttermost part of the earth.</a:t>
            </a:r>
          </a:p>
        </p:txBody>
      </p:sp>
      <p:sp>
        <p:nvSpPr>
          <p:cNvPr id="3" name="Date Placeholder 2"/>
          <p:cNvSpPr>
            <a:spLocks noGrp="1"/>
          </p:cNvSpPr>
          <p:nvPr>
            <p:ph type="dt" sz="half" idx="10"/>
          </p:nvPr>
        </p:nvSpPr>
        <p:spPr/>
        <p:txBody>
          <a:bodyPr/>
          <a:lstStyle/>
          <a:p>
            <a:r>
              <a:rPr lang="en-US" smtClean="0"/>
              <a:t>8-20-2017</a:t>
            </a:r>
            <a:endParaRPr lang="en-US"/>
          </a:p>
        </p:txBody>
      </p:sp>
      <p:sp>
        <p:nvSpPr>
          <p:cNvPr id="4" name="Footer Placeholder 3"/>
          <p:cNvSpPr>
            <a:spLocks noGrp="1"/>
          </p:cNvSpPr>
          <p:nvPr>
            <p:ph type="ftr" sz="quarter" idx="11"/>
          </p:nvPr>
        </p:nvSpPr>
        <p:spPr/>
        <p:txBody>
          <a:bodyPr/>
          <a:lstStyle/>
          <a:p>
            <a:r>
              <a:rPr lang="en-US" smtClean="0"/>
              <a:t>He Stands Alone</a:t>
            </a:r>
            <a:endParaRPr lang="en-US"/>
          </a:p>
        </p:txBody>
      </p:sp>
      <p:sp>
        <p:nvSpPr>
          <p:cNvPr id="5" name="Slide Number Placeholder 4"/>
          <p:cNvSpPr>
            <a:spLocks noGrp="1"/>
          </p:cNvSpPr>
          <p:nvPr>
            <p:ph type="sldNum" sz="quarter" idx="12"/>
          </p:nvPr>
        </p:nvSpPr>
        <p:spPr/>
        <p:txBody>
          <a:bodyPr/>
          <a:lstStyle/>
          <a:p>
            <a:fld id="{0AEF043B-A2B3-4DCA-80B5-34CD0B375D78}" type="slidenum">
              <a:rPr lang="en-US" smtClean="0"/>
              <a:pPr/>
              <a:t>21</a:t>
            </a:fld>
            <a:endParaRPr lang="en-US"/>
          </a:p>
        </p:txBody>
      </p:sp>
    </p:spTree>
    <p:extLst>
      <p:ext uri="{BB962C8B-B14F-4D97-AF65-F5344CB8AC3E}">
        <p14:creationId xmlns:p14="http://schemas.microsoft.com/office/powerpoint/2010/main" val="108881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839200" cy="6247864"/>
          </a:xfrm>
          <a:prstGeom prst="rect">
            <a:avLst/>
          </a:prstGeom>
        </p:spPr>
        <p:txBody>
          <a:bodyPr wrap="square">
            <a:spAutoFit/>
          </a:bodyPr>
          <a:lstStyle/>
          <a:p>
            <a:r>
              <a:rPr lang="en-US" sz="3600" b="1" dirty="0" smtClean="0"/>
              <a:t>GOD.HIDING.HIMSELF.IN.SIMPLICITY</a:t>
            </a:r>
            <a:endParaRPr lang="en-US" sz="3600" b="1" dirty="0"/>
          </a:p>
          <a:p>
            <a:r>
              <a:rPr lang="en-US" sz="2800" dirty="0"/>
              <a:t>	</a:t>
            </a:r>
            <a:r>
              <a:rPr lang="en-US" sz="2800" dirty="0" smtClean="0"/>
              <a:t>260  Messiah </a:t>
            </a:r>
            <a:r>
              <a:rPr lang="en-US" sz="2800" dirty="0"/>
              <a:t>had been prophesied. The prophets told just exactly how He would come, what He would do when He come, but their own private interpretation of it amongst the people... And when He come He was in such a simple way in simplicity till the whole church group stumbled over </a:t>
            </a:r>
            <a:r>
              <a:rPr lang="en-US" sz="2800" dirty="0" smtClean="0"/>
              <a:t>it… </a:t>
            </a:r>
            <a:r>
              <a:rPr lang="en-US" sz="2800" dirty="0" smtClean="0">
                <a:solidFill>
                  <a:srgbClr val="FFFF00"/>
                </a:solidFill>
              </a:rPr>
              <a:t>All lived </a:t>
            </a:r>
            <a:r>
              <a:rPr lang="en-US" sz="2800" dirty="0">
                <a:solidFill>
                  <a:srgbClr val="FFFF00"/>
                </a:solidFill>
              </a:rPr>
              <a:t>right in the Word, but they had formed their own way of it</a:t>
            </a:r>
            <a:r>
              <a:rPr lang="en-US" sz="2800" dirty="0"/>
              <a:t>. And their children had accepted it in such a way that the fathers had taught it, until the fathers had taught it off of the real way, and they'd made such an organization out of it, till when the Spirit tried to present Truth, they couldn't receive it. </a:t>
            </a:r>
          </a:p>
          <a:p>
            <a:r>
              <a:rPr lang="en-US" sz="2800" dirty="0" smtClean="0"/>
              <a:t>	</a:t>
            </a:r>
            <a:r>
              <a:rPr lang="en-US" sz="2800" dirty="0" smtClean="0">
                <a:solidFill>
                  <a:srgbClr val="FFFF00"/>
                </a:solidFill>
              </a:rPr>
              <a:t>I </a:t>
            </a:r>
            <a:r>
              <a:rPr lang="en-US" sz="2800" dirty="0">
                <a:solidFill>
                  <a:srgbClr val="FFFF00"/>
                </a:solidFill>
              </a:rPr>
              <a:t>don't mean to be rude, but it's right. It's the same thing today. </a:t>
            </a:r>
            <a:r>
              <a:rPr lang="en-US" sz="2800" dirty="0" smtClean="0">
                <a:solidFill>
                  <a:srgbClr val="FFFF00"/>
                </a:solidFill>
              </a:rPr>
              <a:t>					</a:t>
            </a:r>
            <a:r>
              <a:rPr lang="en-US" sz="2800" dirty="0" smtClean="0"/>
              <a:t>63</a:t>
            </a:r>
            <a:r>
              <a:rPr lang="en-US" sz="2800" dirty="0"/>
              <a:t>-0317 </a:t>
            </a:r>
            <a:endParaRPr lang="en-US" sz="2800" dirty="0">
              <a:solidFill>
                <a:srgbClr val="FFFF00"/>
              </a:solidFill>
            </a:endParaRPr>
          </a:p>
        </p:txBody>
      </p:sp>
      <p:sp>
        <p:nvSpPr>
          <p:cNvPr id="3" name="Date Placeholder 2"/>
          <p:cNvSpPr>
            <a:spLocks noGrp="1"/>
          </p:cNvSpPr>
          <p:nvPr>
            <p:ph type="dt" sz="half" idx="10"/>
          </p:nvPr>
        </p:nvSpPr>
        <p:spPr/>
        <p:txBody>
          <a:bodyPr/>
          <a:lstStyle/>
          <a:p>
            <a:r>
              <a:rPr lang="en-US" smtClean="0"/>
              <a:t>8-20-2017</a:t>
            </a:r>
            <a:endParaRPr lang="en-US"/>
          </a:p>
        </p:txBody>
      </p:sp>
      <p:sp>
        <p:nvSpPr>
          <p:cNvPr id="4" name="Footer Placeholder 3"/>
          <p:cNvSpPr>
            <a:spLocks noGrp="1"/>
          </p:cNvSpPr>
          <p:nvPr>
            <p:ph type="ftr" sz="quarter" idx="11"/>
          </p:nvPr>
        </p:nvSpPr>
        <p:spPr/>
        <p:txBody>
          <a:bodyPr/>
          <a:lstStyle/>
          <a:p>
            <a:r>
              <a:rPr lang="en-US" smtClean="0"/>
              <a:t>He Stands Alone</a:t>
            </a:r>
            <a:endParaRPr lang="en-US"/>
          </a:p>
        </p:txBody>
      </p:sp>
      <p:sp>
        <p:nvSpPr>
          <p:cNvPr id="5" name="Slide Number Placeholder 4"/>
          <p:cNvSpPr>
            <a:spLocks noGrp="1"/>
          </p:cNvSpPr>
          <p:nvPr>
            <p:ph type="sldNum" sz="quarter" idx="12"/>
          </p:nvPr>
        </p:nvSpPr>
        <p:spPr/>
        <p:txBody>
          <a:bodyPr/>
          <a:lstStyle/>
          <a:p>
            <a:fld id="{0AEF043B-A2B3-4DCA-80B5-34CD0B375D78}" type="slidenum">
              <a:rPr lang="en-US" smtClean="0"/>
              <a:pPr/>
              <a:t>22</a:t>
            </a:fld>
            <a:endParaRPr lang="en-US"/>
          </a:p>
        </p:txBody>
      </p:sp>
    </p:spTree>
    <p:extLst>
      <p:ext uri="{BB962C8B-B14F-4D97-AF65-F5344CB8AC3E}">
        <p14:creationId xmlns:p14="http://schemas.microsoft.com/office/powerpoint/2010/main" val="3405647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
            <a:ext cx="8382000" cy="4215051"/>
          </a:xfrm>
          <a:prstGeom prst="rect">
            <a:avLst/>
          </a:prstGeom>
        </p:spPr>
        <p:txBody>
          <a:bodyPr wrap="square">
            <a:spAutoFit/>
          </a:bodyPr>
          <a:lstStyle/>
          <a:p>
            <a:r>
              <a:rPr lang="en-US" sz="5400" i="1" dirty="0" smtClean="0">
                <a:solidFill>
                  <a:srgbClr val="FFFF00"/>
                </a:solidFill>
              </a:rPr>
              <a:t>Example:</a:t>
            </a:r>
          </a:p>
          <a:p>
            <a:r>
              <a:rPr lang="en-US" sz="4400" b="1" dirty="0" smtClean="0"/>
              <a:t>REVELATION </a:t>
            </a:r>
            <a:r>
              <a:rPr lang="en-US" sz="4400" b="1" dirty="0"/>
              <a:t>7:1</a:t>
            </a:r>
          </a:p>
          <a:p>
            <a:r>
              <a:rPr lang="en-US" sz="3200" dirty="0"/>
              <a:t>	</a:t>
            </a:r>
            <a:r>
              <a:rPr lang="en-US" sz="3200" i="1" dirty="0" smtClean="0"/>
              <a:t>1  And </a:t>
            </a:r>
            <a:r>
              <a:rPr lang="en-US" sz="3200" i="1" dirty="0"/>
              <a:t>after these things I saw four angels standing on the four corners of the earth, holding the four winds of the earth, that the wind should not blow on the earth, nor on the sea, nor on any tree. </a:t>
            </a:r>
          </a:p>
        </p:txBody>
      </p:sp>
      <p:sp>
        <p:nvSpPr>
          <p:cNvPr id="3" name="Date Placeholder 2"/>
          <p:cNvSpPr>
            <a:spLocks noGrp="1"/>
          </p:cNvSpPr>
          <p:nvPr>
            <p:ph type="dt" sz="half" idx="10"/>
          </p:nvPr>
        </p:nvSpPr>
        <p:spPr/>
        <p:txBody>
          <a:bodyPr/>
          <a:lstStyle/>
          <a:p>
            <a:r>
              <a:rPr lang="en-US" smtClean="0"/>
              <a:t>8-20-2017</a:t>
            </a:r>
            <a:endParaRPr lang="en-US"/>
          </a:p>
        </p:txBody>
      </p:sp>
      <p:sp>
        <p:nvSpPr>
          <p:cNvPr id="4" name="Footer Placeholder 3"/>
          <p:cNvSpPr>
            <a:spLocks noGrp="1"/>
          </p:cNvSpPr>
          <p:nvPr>
            <p:ph type="ftr" sz="quarter" idx="11"/>
          </p:nvPr>
        </p:nvSpPr>
        <p:spPr/>
        <p:txBody>
          <a:bodyPr/>
          <a:lstStyle/>
          <a:p>
            <a:r>
              <a:rPr lang="en-US" smtClean="0"/>
              <a:t>He Stands Alone</a:t>
            </a:r>
            <a:endParaRPr lang="en-US"/>
          </a:p>
        </p:txBody>
      </p:sp>
      <p:sp>
        <p:nvSpPr>
          <p:cNvPr id="5" name="Slide Number Placeholder 4"/>
          <p:cNvSpPr>
            <a:spLocks noGrp="1"/>
          </p:cNvSpPr>
          <p:nvPr>
            <p:ph type="sldNum" sz="quarter" idx="12"/>
          </p:nvPr>
        </p:nvSpPr>
        <p:spPr/>
        <p:txBody>
          <a:bodyPr/>
          <a:lstStyle/>
          <a:p>
            <a:fld id="{0AEF043B-A2B3-4DCA-80B5-34CD0B375D78}" type="slidenum">
              <a:rPr lang="en-US" smtClean="0"/>
              <a:pPr/>
              <a:t>23</a:t>
            </a:fld>
            <a:endParaRPr lang="en-US"/>
          </a:p>
        </p:txBody>
      </p:sp>
    </p:spTree>
    <p:extLst>
      <p:ext uri="{BB962C8B-B14F-4D97-AF65-F5344CB8AC3E}">
        <p14:creationId xmlns:p14="http://schemas.microsoft.com/office/powerpoint/2010/main" val="4098335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5724644"/>
          </a:xfrm>
          <a:prstGeom prst="rect">
            <a:avLst/>
          </a:prstGeom>
          <a:solidFill>
            <a:schemeClr val="bg1"/>
          </a:solidFill>
        </p:spPr>
        <p:txBody>
          <a:bodyPr wrap="square">
            <a:spAutoFit/>
          </a:bodyPr>
          <a:lstStyle/>
          <a:p>
            <a:r>
              <a:rPr lang="en-US" sz="4800" b="1" dirty="0" smtClean="0"/>
              <a:t>THE.SEAL.OF.THE.CHRIST</a:t>
            </a:r>
            <a:endParaRPr lang="en-US" sz="4800" b="1" dirty="0"/>
          </a:p>
          <a:p>
            <a:r>
              <a:rPr lang="en-US" sz="3600" dirty="0"/>
              <a:t>	</a:t>
            </a:r>
            <a:r>
              <a:rPr lang="en-US" sz="3200" dirty="0" smtClean="0"/>
              <a:t>51 What </a:t>
            </a:r>
            <a:r>
              <a:rPr lang="en-US" sz="3200" dirty="0"/>
              <a:t>does "winds" mean in the </a:t>
            </a:r>
            <a:r>
              <a:rPr lang="en-US" sz="3200" dirty="0" smtClean="0"/>
              <a:t>Bible? </a:t>
            </a:r>
            <a:r>
              <a:rPr lang="en-US" sz="3200" dirty="0">
                <a:solidFill>
                  <a:srgbClr val="FFFF00"/>
                </a:solidFill>
              </a:rPr>
              <a:t>"Winds" means "wars and strife, trouble.</a:t>
            </a:r>
            <a:r>
              <a:rPr lang="en-US" sz="3200" dirty="0"/>
              <a:t>" When was the world altogether going to war? </a:t>
            </a:r>
            <a:r>
              <a:rPr lang="en-US" sz="3200" dirty="0" smtClean="0"/>
              <a:t>…WWI </a:t>
            </a:r>
            <a:r>
              <a:rPr lang="en-US" sz="3200" dirty="0"/>
              <a:t>when all the nations were marching </a:t>
            </a:r>
            <a:r>
              <a:rPr lang="en-US" sz="3200" dirty="0" smtClean="0"/>
              <a:t>together… 	The </a:t>
            </a:r>
            <a:r>
              <a:rPr lang="en-US" sz="3200" dirty="0"/>
              <a:t>Angels of God with destroying weapons, coming forth to destroy the world... </a:t>
            </a:r>
            <a:r>
              <a:rPr lang="en-US" sz="3200" dirty="0" smtClean="0"/>
              <a:t>"</a:t>
            </a:r>
            <a:r>
              <a:rPr lang="en-US" sz="3200" i="1" dirty="0"/>
              <a:t>Hold the four winds </a:t>
            </a:r>
            <a:r>
              <a:rPr lang="en-US" sz="3200" dirty="0"/>
              <a:t>(hold the world </a:t>
            </a:r>
            <a:r>
              <a:rPr lang="en-US" sz="3200" dirty="0" smtClean="0"/>
              <a:t>war, </a:t>
            </a:r>
            <a:r>
              <a:rPr lang="en-US" sz="3200" dirty="0"/>
              <a:t>this </a:t>
            </a:r>
            <a:r>
              <a:rPr lang="en-US" sz="3200" dirty="0">
                <a:solidFill>
                  <a:srgbClr val="FFFF00"/>
                </a:solidFill>
              </a:rPr>
              <a:t>global </a:t>
            </a:r>
            <a:r>
              <a:rPr lang="en-US" sz="3200" dirty="0" smtClean="0">
                <a:solidFill>
                  <a:srgbClr val="FFFF00"/>
                </a:solidFill>
              </a:rPr>
              <a:t>destruction</a:t>
            </a:r>
            <a:r>
              <a:rPr lang="en-US" sz="3200" dirty="0" smtClean="0"/>
              <a:t>) </a:t>
            </a:r>
            <a:r>
              <a:rPr lang="en-US" sz="3200" i="1" dirty="0"/>
              <a:t>hold it until we have sealed the servants of our God in their foreheads." </a:t>
            </a:r>
          </a:p>
          <a:p>
            <a:r>
              <a:rPr lang="en-US" sz="2600" dirty="0" smtClean="0"/>
              <a:t>	</a:t>
            </a:r>
            <a:endParaRPr lang="en-US" sz="2600" dirty="0"/>
          </a:p>
        </p:txBody>
      </p:sp>
      <p:sp>
        <p:nvSpPr>
          <p:cNvPr id="3" name="Date Placeholder 2"/>
          <p:cNvSpPr>
            <a:spLocks noGrp="1"/>
          </p:cNvSpPr>
          <p:nvPr>
            <p:ph type="dt" sz="half" idx="10"/>
          </p:nvPr>
        </p:nvSpPr>
        <p:spPr/>
        <p:txBody>
          <a:bodyPr/>
          <a:lstStyle/>
          <a:p>
            <a:r>
              <a:rPr lang="en-US" smtClean="0"/>
              <a:t>8-20-2017</a:t>
            </a:r>
            <a:endParaRPr lang="en-US"/>
          </a:p>
        </p:txBody>
      </p:sp>
      <p:sp>
        <p:nvSpPr>
          <p:cNvPr id="4" name="Footer Placeholder 3"/>
          <p:cNvSpPr>
            <a:spLocks noGrp="1"/>
          </p:cNvSpPr>
          <p:nvPr>
            <p:ph type="ftr" sz="quarter" idx="11"/>
          </p:nvPr>
        </p:nvSpPr>
        <p:spPr/>
        <p:txBody>
          <a:bodyPr/>
          <a:lstStyle/>
          <a:p>
            <a:r>
              <a:rPr lang="en-US" smtClean="0"/>
              <a:t>He Stands Alone</a:t>
            </a:r>
            <a:endParaRPr lang="en-US"/>
          </a:p>
        </p:txBody>
      </p:sp>
      <p:sp>
        <p:nvSpPr>
          <p:cNvPr id="5" name="Slide Number Placeholder 4"/>
          <p:cNvSpPr>
            <a:spLocks noGrp="1"/>
          </p:cNvSpPr>
          <p:nvPr>
            <p:ph type="sldNum" sz="quarter" idx="12"/>
          </p:nvPr>
        </p:nvSpPr>
        <p:spPr/>
        <p:txBody>
          <a:bodyPr/>
          <a:lstStyle/>
          <a:p>
            <a:fld id="{0AEF043B-A2B3-4DCA-80B5-34CD0B375D78}" type="slidenum">
              <a:rPr lang="en-US" smtClean="0"/>
              <a:pPr/>
              <a:t>24</a:t>
            </a:fld>
            <a:endParaRPr lang="en-US"/>
          </a:p>
        </p:txBody>
      </p:sp>
    </p:spTree>
    <p:extLst>
      <p:ext uri="{BB962C8B-B14F-4D97-AF65-F5344CB8AC3E}">
        <p14:creationId xmlns:p14="http://schemas.microsoft.com/office/powerpoint/2010/main" val="1399292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8-20-2017</a:t>
            </a:r>
            <a:endParaRPr lang="en-US"/>
          </a:p>
        </p:txBody>
      </p:sp>
      <p:sp>
        <p:nvSpPr>
          <p:cNvPr id="3" name="Footer Placeholder 2"/>
          <p:cNvSpPr>
            <a:spLocks noGrp="1"/>
          </p:cNvSpPr>
          <p:nvPr>
            <p:ph type="ftr" sz="quarter" idx="11"/>
          </p:nvPr>
        </p:nvSpPr>
        <p:spPr/>
        <p:txBody>
          <a:bodyPr/>
          <a:lstStyle/>
          <a:p>
            <a:r>
              <a:rPr lang="en-US" smtClean="0"/>
              <a:t>He Stands Alone</a:t>
            </a:r>
            <a:endParaRPr lang="en-US"/>
          </a:p>
        </p:txBody>
      </p:sp>
      <p:sp>
        <p:nvSpPr>
          <p:cNvPr id="4" name="Slide Number Placeholder 3"/>
          <p:cNvSpPr>
            <a:spLocks noGrp="1"/>
          </p:cNvSpPr>
          <p:nvPr>
            <p:ph type="sldNum" sz="quarter" idx="12"/>
          </p:nvPr>
        </p:nvSpPr>
        <p:spPr/>
        <p:txBody>
          <a:bodyPr/>
          <a:lstStyle/>
          <a:p>
            <a:fld id="{B1E4169B-5AB7-47FD-AE14-EBDD5102C6E5}" type="slidenum">
              <a:rPr lang="en-US" smtClean="0"/>
              <a:pPr/>
              <a:t>25</a:t>
            </a:fld>
            <a:endParaRPr lang="en-US"/>
          </a:p>
        </p:txBody>
      </p:sp>
      <p:sp>
        <p:nvSpPr>
          <p:cNvPr id="5" name="Rectangle 4"/>
          <p:cNvSpPr/>
          <p:nvPr/>
        </p:nvSpPr>
        <p:spPr>
          <a:xfrm>
            <a:off x="304800" y="228601"/>
            <a:ext cx="8534400" cy="4524315"/>
          </a:xfrm>
          <a:prstGeom prst="rect">
            <a:avLst/>
          </a:prstGeom>
        </p:spPr>
        <p:txBody>
          <a:bodyPr wrap="square">
            <a:spAutoFit/>
          </a:bodyPr>
          <a:lstStyle/>
          <a:p>
            <a:r>
              <a:rPr lang="en-US" sz="3200" dirty="0" smtClean="0"/>
              <a:t>	52 </a:t>
            </a:r>
            <a:r>
              <a:rPr lang="en-US" sz="3200" dirty="0"/>
              <a:t>Look, God over-shooting now, saying, </a:t>
            </a:r>
            <a:r>
              <a:rPr lang="en-US" sz="3200" i="1" dirty="0" smtClean="0">
                <a:solidFill>
                  <a:srgbClr val="FFFF00"/>
                </a:solidFill>
              </a:rPr>
              <a:t>"Hold these wars here; don't let total destruction, total annihilation come until we have sealed 144,000 Jews." </a:t>
            </a:r>
            <a:r>
              <a:rPr lang="en-US" sz="3200" dirty="0" smtClean="0"/>
              <a:t>All </a:t>
            </a:r>
            <a:r>
              <a:rPr lang="en-US" sz="3200" dirty="0"/>
              <a:t>the </a:t>
            </a:r>
            <a:r>
              <a:rPr lang="en-US" sz="3200" dirty="0" smtClean="0"/>
              <a:t>world </a:t>
            </a:r>
            <a:r>
              <a:rPr lang="en-US" sz="3200" dirty="0"/>
              <a:t>was going to war; and all of a sudden, it stopped. And I've read the decline of the World War One. No man knows today why it stopped; no man give any orders for it to stop…       </a:t>
            </a:r>
          </a:p>
          <a:p>
            <a:pPr algn="r"/>
            <a:r>
              <a:rPr lang="en-US" sz="3200" dirty="0" smtClean="0"/>
              <a:t>55</a:t>
            </a:r>
            <a:r>
              <a:rPr lang="en-US" sz="3200" dirty="0"/>
              <a:t>-0312 </a:t>
            </a:r>
          </a:p>
        </p:txBody>
      </p:sp>
    </p:spTree>
    <p:extLst>
      <p:ext uri="{BB962C8B-B14F-4D97-AF65-F5344CB8AC3E}">
        <p14:creationId xmlns:p14="http://schemas.microsoft.com/office/powerpoint/2010/main" val="40911235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686800" cy="6063199"/>
          </a:xfrm>
          <a:prstGeom prst="rect">
            <a:avLst/>
          </a:prstGeom>
          <a:solidFill>
            <a:schemeClr val="bg1"/>
          </a:solidFill>
        </p:spPr>
        <p:txBody>
          <a:bodyPr wrap="square">
            <a:spAutoFit/>
          </a:bodyPr>
          <a:lstStyle/>
          <a:p>
            <a:r>
              <a:rPr lang="en-US" sz="4400" b="1" dirty="0" smtClean="0"/>
              <a:t>BALM.IN.GILEAD </a:t>
            </a:r>
          </a:p>
          <a:p>
            <a:r>
              <a:rPr lang="en-US" sz="3600" dirty="0"/>
              <a:t>	</a:t>
            </a:r>
            <a:r>
              <a:rPr lang="en-US" sz="3600" dirty="0" smtClean="0"/>
              <a:t>6  The one thing that we have to move up to now is a supreme faith to what we have had... 	</a:t>
            </a:r>
          </a:p>
          <a:p>
            <a:r>
              <a:rPr lang="en-US" sz="3600" dirty="0">
                <a:solidFill>
                  <a:srgbClr val="FFFF00"/>
                </a:solidFill>
              </a:rPr>
              <a:t>	</a:t>
            </a:r>
            <a:r>
              <a:rPr lang="en-US" sz="3600" dirty="0" smtClean="0">
                <a:solidFill>
                  <a:srgbClr val="FFFFFF"/>
                </a:solidFill>
              </a:rPr>
              <a:t>And that's the condition I think the Church will be in just before the coming of the Lord. </a:t>
            </a:r>
            <a:r>
              <a:rPr lang="en-US" sz="3600" dirty="0" smtClean="0"/>
              <a:t>So the rapture will just go right on that way. </a:t>
            </a:r>
            <a:r>
              <a:rPr lang="en-US" sz="3600" dirty="0" smtClean="0">
                <a:solidFill>
                  <a:srgbClr val="FFFF00"/>
                </a:solidFill>
              </a:rPr>
              <a:t>It'll just be a regular routine of following the Scriptures and the plans of God.</a:t>
            </a:r>
          </a:p>
          <a:p>
            <a:pPr algn="r"/>
            <a:r>
              <a:rPr lang="en-US" sz="2000" b="1" dirty="0"/>
              <a:t>59-1124 </a:t>
            </a:r>
            <a:endParaRPr lang="en-US" sz="2000" dirty="0">
              <a:solidFill>
                <a:srgbClr val="FFFF00"/>
              </a:solidFill>
            </a:endParaRPr>
          </a:p>
        </p:txBody>
      </p:sp>
      <p:sp>
        <p:nvSpPr>
          <p:cNvPr id="2" name="Date Placeholder 1"/>
          <p:cNvSpPr>
            <a:spLocks noGrp="1"/>
          </p:cNvSpPr>
          <p:nvPr>
            <p:ph type="dt" sz="half" idx="10"/>
          </p:nvPr>
        </p:nvSpPr>
        <p:spPr/>
        <p:txBody>
          <a:bodyPr/>
          <a:lstStyle/>
          <a:p>
            <a:r>
              <a:rPr lang="en-US" smtClean="0"/>
              <a:t>8-20-2017</a:t>
            </a:r>
            <a:endParaRPr lang="en-US"/>
          </a:p>
        </p:txBody>
      </p:sp>
      <p:sp>
        <p:nvSpPr>
          <p:cNvPr id="3" name="Footer Placeholder 2"/>
          <p:cNvSpPr>
            <a:spLocks noGrp="1"/>
          </p:cNvSpPr>
          <p:nvPr>
            <p:ph type="ftr" sz="quarter" idx="11"/>
          </p:nvPr>
        </p:nvSpPr>
        <p:spPr/>
        <p:txBody>
          <a:bodyPr/>
          <a:lstStyle/>
          <a:p>
            <a:r>
              <a:rPr lang="en-US" smtClean="0"/>
              <a:t>He Stands Alone</a:t>
            </a:r>
            <a:endParaRPr lang="en-US"/>
          </a:p>
        </p:txBody>
      </p:sp>
      <p:sp>
        <p:nvSpPr>
          <p:cNvPr id="5" name="Slide Number Placeholder 4"/>
          <p:cNvSpPr>
            <a:spLocks noGrp="1"/>
          </p:cNvSpPr>
          <p:nvPr>
            <p:ph type="sldNum" sz="quarter" idx="12"/>
          </p:nvPr>
        </p:nvSpPr>
        <p:spPr/>
        <p:txBody>
          <a:bodyPr/>
          <a:lstStyle/>
          <a:p>
            <a:fld id="{0AEF043B-A2B3-4DCA-80B5-34CD0B375D78}" type="slidenum">
              <a:rPr lang="en-US" smtClean="0"/>
              <a:pPr/>
              <a:t>26</a:t>
            </a:fld>
            <a:endParaRPr lang="en-US"/>
          </a:p>
        </p:txBody>
      </p:sp>
    </p:spTree>
    <p:extLst>
      <p:ext uri="{BB962C8B-B14F-4D97-AF65-F5344CB8AC3E}">
        <p14:creationId xmlns:p14="http://schemas.microsoft.com/office/powerpoint/2010/main" val="6790917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839200" cy="5509200"/>
          </a:xfrm>
          <a:prstGeom prst="rect">
            <a:avLst/>
          </a:prstGeom>
        </p:spPr>
        <p:txBody>
          <a:bodyPr wrap="square">
            <a:spAutoFit/>
          </a:bodyPr>
          <a:lstStyle/>
          <a:p>
            <a:r>
              <a:rPr lang="en-US" sz="4800" b="1" dirty="0" smtClean="0"/>
              <a:t>PHILIPPIANS 4:12-13</a:t>
            </a:r>
          </a:p>
          <a:p>
            <a:r>
              <a:rPr lang="en-US" sz="3600" dirty="0"/>
              <a:t>	</a:t>
            </a:r>
            <a:r>
              <a:rPr lang="en-US" sz="3200" i="1" dirty="0" smtClean="0"/>
              <a:t>12  I know both how to be abased, and I know how to abound: every where and in all things I am instructed both to be full and to be hungry, both to abound and to suffer need. 13 </a:t>
            </a:r>
            <a:r>
              <a:rPr lang="en-US" sz="3200" i="1" dirty="0" smtClean="0">
                <a:solidFill>
                  <a:srgbClr val="FFFF00"/>
                </a:solidFill>
              </a:rPr>
              <a:t>I can do all things through Christ which </a:t>
            </a:r>
            <a:r>
              <a:rPr lang="en-US" sz="3200" b="1" i="1" dirty="0" err="1" smtClean="0">
                <a:solidFill>
                  <a:srgbClr val="FFFF00"/>
                </a:solidFill>
              </a:rPr>
              <a:t>strengtheneth</a:t>
            </a:r>
            <a:r>
              <a:rPr lang="en-US" sz="3200" i="1" dirty="0" smtClean="0">
                <a:solidFill>
                  <a:srgbClr val="FFFF00"/>
                </a:solidFill>
              </a:rPr>
              <a:t> me. </a:t>
            </a:r>
            <a:endParaRPr lang="en-US" sz="3200" i="1" dirty="0" smtClean="0">
              <a:solidFill>
                <a:srgbClr val="FFFF00"/>
              </a:solidFill>
            </a:endParaRPr>
          </a:p>
          <a:p>
            <a:endParaRPr lang="en-US" sz="3600" i="1" dirty="0">
              <a:solidFill>
                <a:srgbClr val="FFFF00"/>
              </a:solidFill>
            </a:endParaRPr>
          </a:p>
          <a:p>
            <a:r>
              <a:rPr lang="en-US" sz="4000" dirty="0" err="1" smtClean="0">
                <a:solidFill>
                  <a:srgbClr val="FFFF00"/>
                </a:solidFill>
              </a:rPr>
              <a:t>Strengtheneth</a:t>
            </a:r>
            <a:r>
              <a:rPr lang="en-US" sz="4000" dirty="0">
                <a:solidFill>
                  <a:srgbClr val="FFFF00"/>
                </a:solidFill>
              </a:rPr>
              <a:t>: </a:t>
            </a:r>
            <a:r>
              <a:rPr lang="en-US" sz="3200" dirty="0"/>
              <a:t>(Gr</a:t>
            </a:r>
            <a:r>
              <a:rPr lang="en-US" sz="3200" dirty="0" smtClean="0"/>
              <a:t>.) </a:t>
            </a:r>
            <a:r>
              <a:rPr lang="en-US" sz="3200" i="1" dirty="0" err="1"/>
              <a:t>endunamoo</a:t>
            </a:r>
            <a:r>
              <a:rPr lang="en-US" sz="3200" i="1" dirty="0"/>
              <a:t> </a:t>
            </a:r>
            <a:endParaRPr lang="en-US" sz="3200" i="1" dirty="0" smtClean="0"/>
          </a:p>
          <a:p>
            <a:r>
              <a:rPr lang="en-US" sz="3200" i="1" dirty="0"/>
              <a:t>	</a:t>
            </a:r>
            <a:r>
              <a:rPr lang="en-US" sz="3200" dirty="0"/>
              <a:t>T</a:t>
            </a:r>
            <a:r>
              <a:rPr lang="en-US" sz="3200" dirty="0" smtClean="0"/>
              <a:t>o </a:t>
            </a:r>
            <a:r>
              <a:rPr lang="en-US" sz="3200" dirty="0"/>
              <a:t>be strong, endue with </a:t>
            </a:r>
            <a:r>
              <a:rPr lang="en-US" sz="3200" dirty="0" smtClean="0"/>
              <a:t>strength, </a:t>
            </a:r>
            <a:r>
              <a:rPr lang="en-US" sz="3200" dirty="0"/>
              <a:t>to receive strength</a:t>
            </a:r>
            <a:r>
              <a:rPr lang="en-US" sz="3200" dirty="0" smtClean="0"/>
              <a:t>, </a:t>
            </a:r>
            <a:r>
              <a:rPr lang="en-US" sz="3200" dirty="0"/>
              <a:t>increase in </a:t>
            </a:r>
            <a:r>
              <a:rPr lang="en-US" sz="3200" dirty="0" smtClean="0"/>
              <a:t>strength.</a:t>
            </a:r>
            <a:endParaRPr lang="en-US" sz="3200" dirty="0"/>
          </a:p>
        </p:txBody>
      </p:sp>
      <p:sp>
        <p:nvSpPr>
          <p:cNvPr id="3" name="Date Placeholder 2"/>
          <p:cNvSpPr>
            <a:spLocks noGrp="1"/>
          </p:cNvSpPr>
          <p:nvPr>
            <p:ph type="dt" sz="half" idx="10"/>
          </p:nvPr>
        </p:nvSpPr>
        <p:spPr/>
        <p:txBody>
          <a:bodyPr/>
          <a:lstStyle/>
          <a:p>
            <a:r>
              <a:rPr lang="en-US" smtClean="0"/>
              <a:t>8-20-2017</a:t>
            </a:r>
            <a:endParaRPr lang="en-US"/>
          </a:p>
        </p:txBody>
      </p:sp>
      <p:sp>
        <p:nvSpPr>
          <p:cNvPr id="4" name="Footer Placeholder 3"/>
          <p:cNvSpPr>
            <a:spLocks noGrp="1"/>
          </p:cNvSpPr>
          <p:nvPr>
            <p:ph type="ftr" sz="quarter" idx="11"/>
          </p:nvPr>
        </p:nvSpPr>
        <p:spPr/>
        <p:txBody>
          <a:bodyPr/>
          <a:lstStyle/>
          <a:p>
            <a:r>
              <a:rPr lang="en-US" dirty="0" smtClean="0"/>
              <a:t>He Stands Alone</a:t>
            </a:r>
            <a:endParaRPr lang="en-US" dirty="0"/>
          </a:p>
        </p:txBody>
      </p:sp>
      <p:sp>
        <p:nvSpPr>
          <p:cNvPr id="5" name="Slide Number Placeholder 4"/>
          <p:cNvSpPr>
            <a:spLocks noGrp="1"/>
          </p:cNvSpPr>
          <p:nvPr>
            <p:ph type="sldNum" sz="quarter" idx="12"/>
          </p:nvPr>
        </p:nvSpPr>
        <p:spPr/>
        <p:txBody>
          <a:bodyPr/>
          <a:lstStyle/>
          <a:p>
            <a:fld id="{B1E4169B-5AB7-47FD-AE14-EBDD5102C6E5}" type="slidenum">
              <a:rPr lang="en-US" smtClean="0"/>
              <a:pPr/>
              <a:t>27</a:t>
            </a:fld>
            <a:endParaRPr lang="en-US"/>
          </a:p>
        </p:txBody>
      </p:sp>
    </p:spTree>
    <p:extLst>
      <p:ext uri="{BB962C8B-B14F-4D97-AF65-F5344CB8AC3E}">
        <p14:creationId xmlns:p14="http://schemas.microsoft.com/office/powerpoint/2010/main" val="3866156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8534400" cy="4031873"/>
          </a:xfrm>
          <a:prstGeom prst="rect">
            <a:avLst/>
          </a:prstGeom>
        </p:spPr>
        <p:txBody>
          <a:bodyPr wrap="square">
            <a:spAutoFit/>
          </a:bodyPr>
          <a:lstStyle/>
          <a:p>
            <a:r>
              <a:rPr lang="en-US" sz="4000" b="1" dirty="0" smtClean="0">
                <a:solidFill>
                  <a:srgbClr val="FFFF00"/>
                </a:solidFill>
              </a:rPr>
              <a:t>II TIMOTHY 3:16</a:t>
            </a:r>
          </a:p>
          <a:p>
            <a:r>
              <a:rPr lang="en-US" sz="3600" i="1" dirty="0" smtClean="0">
                <a:solidFill>
                  <a:srgbClr val="FFFF00"/>
                </a:solidFill>
              </a:rPr>
              <a:t>	</a:t>
            </a:r>
            <a:r>
              <a:rPr lang="en-US" sz="3600" i="1" dirty="0" smtClean="0"/>
              <a:t>16    All scripture is given by inspiration of God, and is profitable for </a:t>
            </a:r>
            <a:r>
              <a:rPr lang="en-US" sz="3600" i="1" dirty="0" smtClean="0">
                <a:solidFill>
                  <a:srgbClr val="FFFF00"/>
                </a:solidFill>
              </a:rPr>
              <a:t>doctrine</a:t>
            </a:r>
            <a:r>
              <a:rPr lang="en-US" sz="3600" i="1" dirty="0" smtClean="0"/>
              <a:t>, for </a:t>
            </a:r>
            <a:r>
              <a:rPr lang="en-US" sz="3600" i="1" dirty="0" smtClean="0">
                <a:solidFill>
                  <a:srgbClr val="FFFF00"/>
                </a:solidFill>
              </a:rPr>
              <a:t>reproof</a:t>
            </a:r>
            <a:r>
              <a:rPr lang="en-US" sz="3600" i="1" dirty="0" smtClean="0"/>
              <a:t>, for </a:t>
            </a:r>
            <a:r>
              <a:rPr lang="en-US" sz="3600" i="1" dirty="0" smtClean="0">
                <a:solidFill>
                  <a:srgbClr val="FFFF00"/>
                </a:solidFill>
              </a:rPr>
              <a:t>correction</a:t>
            </a:r>
            <a:r>
              <a:rPr lang="en-US" sz="3600" i="1" dirty="0" smtClean="0"/>
              <a:t>, for </a:t>
            </a:r>
            <a:r>
              <a:rPr lang="en-US" sz="3600" i="1" dirty="0" smtClean="0">
                <a:solidFill>
                  <a:srgbClr val="FFFF00"/>
                </a:solidFill>
              </a:rPr>
              <a:t>instruction in righteousness: </a:t>
            </a:r>
            <a:r>
              <a:rPr lang="en-US" sz="3600" i="1" dirty="0" smtClean="0"/>
              <a:t>17 That the man of God may be perfect, </a:t>
            </a:r>
            <a:r>
              <a:rPr lang="en-US" sz="3600" i="1" dirty="0" err="1" smtClean="0"/>
              <a:t>throughly</a:t>
            </a:r>
            <a:r>
              <a:rPr lang="en-US" sz="3600" i="1" dirty="0" smtClean="0"/>
              <a:t> furnished unto all good works. </a:t>
            </a:r>
            <a:endParaRPr lang="en-US" sz="3600" i="1" dirty="0"/>
          </a:p>
        </p:txBody>
      </p:sp>
      <p:sp>
        <p:nvSpPr>
          <p:cNvPr id="3" name="Date Placeholder 2"/>
          <p:cNvSpPr>
            <a:spLocks noGrp="1"/>
          </p:cNvSpPr>
          <p:nvPr>
            <p:ph type="dt" sz="half" idx="10"/>
          </p:nvPr>
        </p:nvSpPr>
        <p:spPr/>
        <p:txBody>
          <a:bodyPr/>
          <a:lstStyle/>
          <a:p>
            <a:r>
              <a:rPr lang="en-US" smtClean="0"/>
              <a:t>8-20-2017</a:t>
            </a:r>
            <a:endParaRPr lang="en-US"/>
          </a:p>
        </p:txBody>
      </p:sp>
      <p:sp>
        <p:nvSpPr>
          <p:cNvPr id="6" name="Footer Placeholder 5"/>
          <p:cNvSpPr>
            <a:spLocks noGrp="1"/>
          </p:cNvSpPr>
          <p:nvPr>
            <p:ph type="ftr" sz="quarter" idx="11"/>
          </p:nvPr>
        </p:nvSpPr>
        <p:spPr/>
        <p:txBody>
          <a:bodyPr/>
          <a:lstStyle/>
          <a:p>
            <a:r>
              <a:rPr lang="en-US" smtClean="0"/>
              <a:t>He Stands Alone</a:t>
            </a:r>
            <a:endParaRPr lang="en-US"/>
          </a:p>
        </p:txBody>
      </p:sp>
      <p:sp>
        <p:nvSpPr>
          <p:cNvPr id="5" name="Slide Number Placeholder 4"/>
          <p:cNvSpPr>
            <a:spLocks noGrp="1"/>
          </p:cNvSpPr>
          <p:nvPr>
            <p:ph type="sldNum" sz="quarter" idx="12"/>
          </p:nvPr>
        </p:nvSpPr>
        <p:spPr/>
        <p:txBody>
          <a:bodyPr/>
          <a:lstStyle/>
          <a:p>
            <a:fld id="{CB7B5EAB-7CF3-473F-B497-59DD5867584A}" type="slidenum">
              <a:rPr lang="en-US" smtClean="0"/>
              <a:pPr/>
              <a:t>28</a:t>
            </a:fld>
            <a:endParaRPr lang="en-US"/>
          </a:p>
        </p:txBody>
      </p:sp>
    </p:spTree>
    <p:extLst>
      <p:ext uri="{BB962C8B-B14F-4D97-AF65-F5344CB8AC3E}">
        <p14:creationId xmlns:p14="http://schemas.microsoft.com/office/powerpoint/2010/main" val="27891672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839200" cy="6154043"/>
          </a:xfrm>
          <a:prstGeom prst="rect">
            <a:avLst/>
          </a:prstGeom>
        </p:spPr>
        <p:txBody>
          <a:bodyPr wrap="square">
            <a:spAutoFit/>
          </a:bodyPr>
          <a:lstStyle/>
          <a:p>
            <a:r>
              <a:rPr lang="en-US" sz="4000" b="1" dirty="0" smtClean="0">
                <a:solidFill>
                  <a:srgbClr val="FFFF00"/>
                </a:solidFill>
              </a:rPr>
              <a:t>Doctrine:</a:t>
            </a:r>
            <a:endParaRPr lang="en-US" sz="3200" b="1" dirty="0" smtClean="0">
              <a:solidFill>
                <a:srgbClr val="FFFF00"/>
              </a:solidFill>
            </a:endParaRPr>
          </a:p>
          <a:p>
            <a:r>
              <a:rPr lang="en-US" sz="2800" dirty="0" smtClean="0"/>
              <a:t>(Gr.) </a:t>
            </a:r>
            <a:r>
              <a:rPr lang="en-US" sz="2800" dirty="0" err="1" smtClean="0"/>
              <a:t>didaskalia</a:t>
            </a:r>
            <a:r>
              <a:rPr lang="en-US" sz="2800" dirty="0" smtClean="0"/>
              <a:t> </a:t>
            </a:r>
          </a:p>
          <a:p>
            <a:r>
              <a:rPr lang="en-US" sz="2800" dirty="0" smtClean="0"/>
              <a:t>	1) </a:t>
            </a:r>
            <a:r>
              <a:rPr lang="en-US" sz="3200" dirty="0" smtClean="0"/>
              <a:t>teaching, instruction</a:t>
            </a:r>
          </a:p>
          <a:p>
            <a:r>
              <a:rPr lang="en-US" sz="3200" dirty="0" smtClean="0"/>
              <a:t> 	2) that which is taught; precepts.</a:t>
            </a:r>
          </a:p>
          <a:p>
            <a:endParaRPr lang="en-US" sz="3200" b="1" dirty="0"/>
          </a:p>
          <a:p>
            <a:r>
              <a:rPr lang="en-US" sz="3200" b="1" dirty="0" smtClean="0"/>
              <a:t>EPHESIANS 4:14-15</a:t>
            </a:r>
          </a:p>
          <a:p>
            <a:r>
              <a:rPr lang="en-US" sz="2800" i="1" dirty="0" smtClean="0"/>
              <a:t>     That we henceforth be no more children, tossed to and fro, and carried about with every wind of doctrine, by the sleight of men, and cunning craftiness, whereby they lie in wait to deceive;  15 But speaking the truth in love, may grow up into him in all things, which is the head, even Christ: </a:t>
            </a:r>
          </a:p>
          <a:p>
            <a:endParaRPr lang="en-US" sz="2800" dirty="0"/>
          </a:p>
        </p:txBody>
      </p:sp>
      <p:sp>
        <p:nvSpPr>
          <p:cNvPr id="3" name="Date Placeholder 2"/>
          <p:cNvSpPr>
            <a:spLocks noGrp="1"/>
          </p:cNvSpPr>
          <p:nvPr>
            <p:ph type="dt" sz="half" idx="10"/>
          </p:nvPr>
        </p:nvSpPr>
        <p:spPr/>
        <p:txBody>
          <a:bodyPr/>
          <a:lstStyle/>
          <a:p>
            <a:r>
              <a:rPr lang="en-US" smtClean="0"/>
              <a:t>8-20-2017</a:t>
            </a:r>
            <a:endParaRPr lang="en-US"/>
          </a:p>
        </p:txBody>
      </p:sp>
      <p:sp>
        <p:nvSpPr>
          <p:cNvPr id="5" name="Footer Placeholder 4"/>
          <p:cNvSpPr>
            <a:spLocks noGrp="1"/>
          </p:cNvSpPr>
          <p:nvPr>
            <p:ph type="ftr" sz="quarter" idx="11"/>
          </p:nvPr>
        </p:nvSpPr>
        <p:spPr/>
        <p:txBody>
          <a:bodyPr/>
          <a:lstStyle/>
          <a:p>
            <a:r>
              <a:rPr lang="en-US" smtClean="0"/>
              <a:t>He Stands Alone</a:t>
            </a:r>
            <a:endParaRPr lang="en-US"/>
          </a:p>
        </p:txBody>
      </p:sp>
      <p:sp>
        <p:nvSpPr>
          <p:cNvPr id="4" name="Slide Number Placeholder 3"/>
          <p:cNvSpPr>
            <a:spLocks noGrp="1"/>
          </p:cNvSpPr>
          <p:nvPr>
            <p:ph type="sldNum" sz="quarter" idx="12"/>
          </p:nvPr>
        </p:nvSpPr>
        <p:spPr/>
        <p:txBody>
          <a:bodyPr/>
          <a:lstStyle/>
          <a:p>
            <a:fld id="{CB7B5EAB-7CF3-473F-B497-59DD5867584A}" type="slidenum">
              <a:rPr lang="en-US" smtClean="0"/>
              <a:pPr/>
              <a:t>29</a:t>
            </a:fld>
            <a:endParaRPr lang="en-US"/>
          </a:p>
        </p:txBody>
      </p:sp>
    </p:spTree>
    <p:extLst>
      <p:ext uri="{BB962C8B-B14F-4D97-AF65-F5344CB8AC3E}">
        <p14:creationId xmlns:p14="http://schemas.microsoft.com/office/powerpoint/2010/main" val="2782682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8-20-2017</a:t>
            </a:r>
            <a:endParaRPr lang="en-US"/>
          </a:p>
        </p:txBody>
      </p:sp>
      <p:sp>
        <p:nvSpPr>
          <p:cNvPr id="5" name="Footer Placeholder 4"/>
          <p:cNvSpPr>
            <a:spLocks noGrp="1"/>
          </p:cNvSpPr>
          <p:nvPr>
            <p:ph type="ftr" sz="quarter" idx="11"/>
          </p:nvPr>
        </p:nvSpPr>
        <p:spPr/>
        <p:txBody>
          <a:bodyPr/>
          <a:lstStyle/>
          <a:p>
            <a:r>
              <a:rPr lang="en-US" smtClean="0"/>
              <a:t>He Stands Alone</a:t>
            </a:r>
            <a:endParaRPr lang="en-US"/>
          </a:p>
        </p:txBody>
      </p:sp>
      <p:sp>
        <p:nvSpPr>
          <p:cNvPr id="6" name="Slide Number Placeholder 5"/>
          <p:cNvSpPr>
            <a:spLocks noGrp="1"/>
          </p:cNvSpPr>
          <p:nvPr>
            <p:ph type="sldNum" sz="quarter" idx="12"/>
          </p:nvPr>
        </p:nvSpPr>
        <p:spPr/>
        <p:txBody>
          <a:bodyPr/>
          <a:lstStyle/>
          <a:p>
            <a:fld id="{B1E4169B-5AB7-47FD-AE14-EBDD5102C6E5}" type="slidenum">
              <a:rPr lang="en-US" smtClean="0"/>
              <a:pPr/>
              <a:t>3</a:t>
            </a:fld>
            <a:endParaRPr lang="en-US"/>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8200" y="50824"/>
            <a:ext cx="6705600" cy="6807176"/>
          </a:xfrm>
          <a:prstGeom prst="rect">
            <a:avLst/>
          </a:prstGeom>
        </p:spPr>
      </p:pic>
    </p:spTree>
    <p:extLst>
      <p:ext uri="{BB962C8B-B14F-4D97-AF65-F5344CB8AC3E}">
        <p14:creationId xmlns:p14="http://schemas.microsoft.com/office/powerpoint/2010/main" val="553945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534400" cy="4247317"/>
          </a:xfrm>
          <a:prstGeom prst="rect">
            <a:avLst/>
          </a:prstGeom>
        </p:spPr>
        <p:txBody>
          <a:bodyPr wrap="square">
            <a:spAutoFit/>
          </a:bodyPr>
          <a:lstStyle/>
          <a:p>
            <a:r>
              <a:rPr lang="en-US" sz="5400" b="1" dirty="0" smtClean="0">
                <a:solidFill>
                  <a:srgbClr val="FFFF00"/>
                </a:solidFill>
              </a:rPr>
              <a:t>Reproof:</a:t>
            </a:r>
          </a:p>
          <a:p>
            <a:r>
              <a:rPr lang="en-US" sz="3600" dirty="0" smtClean="0"/>
              <a:t>(Gr.) </a:t>
            </a:r>
            <a:r>
              <a:rPr lang="en-US" sz="3600" dirty="0" err="1" smtClean="0"/>
              <a:t>elegchos</a:t>
            </a:r>
            <a:r>
              <a:rPr lang="en-US" sz="3600" dirty="0" smtClean="0"/>
              <a:t>     Evidence, a proof, that by which a thing is proved or tested; a true conviction.</a:t>
            </a:r>
          </a:p>
          <a:p>
            <a:endParaRPr lang="en-US" sz="3600" dirty="0"/>
          </a:p>
          <a:p>
            <a:r>
              <a:rPr lang="en-US" sz="3600" b="1" dirty="0" smtClean="0"/>
              <a:t>Proverbs</a:t>
            </a:r>
            <a:r>
              <a:rPr lang="en-US" sz="3600" b="1" dirty="0"/>
              <a:t> </a:t>
            </a:r>
            <a:r>
              <a:rPr lang="en-US" sz="3600" b="1" dirty="0" smtClean="0"/>
              <a:t>15:5, 10, 12, 31-33</a:t>
            </a:r>
          </a:p>
          <a:p>
            <a:r>
              <a:rPr lang="en-US" sz="3600" b="1" dirty="0" smtClean="0"/>
              <a:t>Proverbs 10: 17-18</a:t>
            </a:r>
          </a:p>
        </p:txBody>
      </p:sp>
      <p:sp>
        <p:nvSpPr>
          <p:cNvPr id="3" name="Date Placeholder 2"/>
          <p:cNvSpPr>
            <a:spLocks noGrp="1"/>
          </p:cNvSpPr>
          <p:nvPr>
            <p:ph type="dt" sz="half" idx="10"/>
          </p:nvPr>
        </p:nvSpPr>
        <p:spPr/>
        <p:txBody>
          <a:bodyPr/>
          <a:lstStyle/>
          <a:p>
            <a:r>
              <a:rPr lang="en-US" smtClean="0"/>
              <a:t>8-20-2017</a:t>
            </a:r>
            <a:endParaRPr lang="en-US"/>
          </a:p>
        </p:txBody>
      </p:sp>
      <p:sp>
        <p:nvSpPr>
          <p:cNvPr id="5" name="Footer Placeholder 4"/>
          <p:cNvSpPr>
            <a:spLocks noGrp="1"/>
          </p:cNvSpPr>
          <p:nvPr>
            <p:ph type="ftr" sz="quarter" idx="11"/>
          </p:nvPr>
        </p:nvSpPr>
        <p:spPr/>
        <p:txBody>
          <a:bodyPr/>
          <a:lstStyle/>
          <a:p>
            <a:r>
              <a:rPr lang="en-US" smtClean="0"/>
              <a:t>He Stands Alone</a:t>
            </a:r>
            <a:endParaRPr lang="en-US"/>
          </a:p>
        </p:txBody>
      </p:sp>
      <p:sp>
        <p:nvSpPr>
          <p:cNvPr id="4" name="Slide Number Placeholder 3"/>
          <p:cNvSpPr>
            <a:spLocks noGrp="1"/>
          </p:cNvSpPr>
          <p:nvPr>
            <p:ph type="sldNum" sz="quarter" idx="12"/>
          </p:nvPr>
        </p:nvSpPr>
        <p:spPr/>
        <p:txBody>
          <a:bodyPr/>
          <a:lstStyle/>
          <a:p>
            <a:fld id="{CB7B5EAB-7CF3-473F-B497-59DD5867584A}" type="slidenum">
              <a:rPr lang="en-US" smtClean="0"/>
              <a:pPr/>
              <a:t>30</a:t>
            </a:fld>
            <a:endParaRPr lang="en-US"/>
          </a:p>
        </p:txBody>
      </p:sp>
    </p:spTree>
    <p:extLst>
      <p:ext uri="{BB962C8B-B14F-4D97-AF65-F5344CB8AC3E}">
        <p14:creationId xmlns:p14="http://schemas.microsoft.com/office/powerpoint/2010/main" val="2447935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458200" cy="3046988"/>
          </a:xfrm>
          <a:prstGeom prst="rect">
            <a:avLst/>
          </a:prstGeom>
        </p:spPr>
        <p:txBody>
          <a:bodyPr wrap="square">
            <a:spAutoFit/>
          </a:bodyPr>
          <a:lstStyle/>
          <a:p>
            <a:r>
              <a:rPr lang="en-US" sz="4800" b="1" dirty="0" smtClean="0">
                <a:solidFill>
                  <a:srgbClr val="FFFF00"/>
                </a:solidFill>
              </a:rPr>
              <a:t>Correction:</a:t>
            </a:r>
          </a:p>
          <a:p>
            <a:r>
              <a:rPr lang="en-US" sz="3600" dirty="0" smtClean="0"/>
              <a:t>(Gr.) </a:t>
            </a:r>
            <a:r>
              <a:rPr lang="en-US" sz="3600" dirty="0" err="1" smtClean="0"/>
              <a:t>epanorthosis</a:t>
            </a:r>
            <a:r>
              <a:rPr lang="en-US" sz="3600" dirty="0" smtClean="0"/>
              <a:t> </a:t>
            </a:r>
          </a:p>
          <a:p>
            <a:r>
              <a:rPr lang="en-US" sz="3600" dirty="0" smtClean="0"/>
              <a:t>	Restoration to an upright or right state; correction, improvement of life or character.</a:t>
            </a:r>
            <a:endParaRPr lang="en-US" sz="3600" dirty="0"/>
          </a:p>
        </p:txBody>
      </p:sp>
      <p:sp>
        <p:nvSpPr>
          <p:cNvPr id="3" name="Date Placeholder 2"/>
          <p:cNvSpPr>
            <a:spLocks noGrp="1"/>
          </p:cNvSpPr>
          <p:nvPr>
            <p:ph type="dt" sz="half" idx="10"/>
          </p:nvPr>
        </p:nvSpPr>
        <p:spPr/>
        <p:txBody>
          <a:bodyPr/>
          <a:lstStyle/>
          <a:p>
            <a:r>
              <a:rPr lang="en-US" smtClean="0"/>
              <a:t>8-20-2017</a:t>
            </a:r>
            <a:endParaRPr lang="en-US"/>
          </a:p>
        </p:txBody>
      </p:sp>
      <p:sp>
        <p:nvSpPr>
          <p:cNvPr id="5" name="Footer Placeholder 4"/>
          <p:cNvSpPr>
            <a:spLocks noGrp="1"/>
          </p:cNvSpPr>
          <p:nvPr>
            <p:ph type="ftr" sz="quarter" idx="11"/>
          </p:nvPr>
        </p:nvSpPr>
        <p:spPr/>
        <p:txBody>
          <a:bodyPr/>
          <a:lstStyle/>
          <a:p>
            <a:r>
              <a:rPr lang="en-US" smtClean="0"/>
              <a:t>He Stands Alone</a:t>
            </a:r>
            <a:endParaRPr lang="en-US"/>
          </a:p>
        </p:txBody>
      </p:sp>
      <p:sp>
        <p:nvSpPr>
          <p:cNvPr id="4" name="Slide Number Placeholder 3"/>
          <p:cNvSpPr>
            <a:spLocks noGrp="1"/>
          </p:cNvSpPr>
          <p:nvPr>
            <p:ph type="sldNum" sz="quarter" idx="12"/>
          </p:nvPr>
        </p:nvSpPr>
        <p:spPr/>
        <p:txBody>
          <a:bodyPr/>
          <a:lstStyle/>
          <a:p>
            <a:fld id="{CB7B5EAB-7CF3-473F-B497-59DD5867584A}" type="slidenum">
              <a:rPr lang="en-US" smtClean="0"/>
              <a:pPr/>
              <a:t>31</a:t>
            </a:fld>
            <a:endParaRPr lang="en-US"/>
          </a:p>
        </p:txBody>
      </p:sp>
    </p:spTree>
    <p:extLst>
      <p:ext uri="{BB962C8B-B14F-4D97-AF65-F5344CB8AC3E}">
        <p14:creationId xmlns:p14="http://schemas.microsoft.com/office/powerpoint/2010/main" val="4010322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5139868"/>
          </a:xfrm>
          <a:prstGeom prst="rect">
            <a:avLst/>
          </a:prstGeom>
        </p:spPr>
        <p:txBody>
          <a:bodyPr wrap="square">
            <a:spAutoFit/>
          </a:bodyPr>
          <a:lstStyle/>
          <a:p>
            <a:r>
              <a:rPr lang="en-US" sz="4400" b="1" dirty="0" smtClean="0">
                <a:solidFill>
                  <a:srgbClr val="FFFF00"/>
                </a:solidFill>
              </a:rPr>
              <a:t>Instruction in Righteousness:</a:t>
            </a:r>
          </a:p>
          <a:p>
            <a:r>
              <a:rPr lang="en-US" sz="3200" i="1" dirty="0"/>
              <a:t>(</a:t>
            </a:r>
            <a:r>
              <a:rPr lang="en-US" sz="3200" i="1" dirty="0" smtClean="0"/>
              <a:t>Gr.) </a:t>
            </a:r>
            <a:r>
              <a:rPr lang="en-US" sz="3200" i="1" dirty="0" err="1" smtClean="0"/>
              <a:t>paideia</a:t>
            </a:r>
            <a:r>
              <a:rPr lang="en-US" sz="3200" i="1" dirty="0" smtClean="0"/>
              <a:t> </a:t>
            </a:r>
          </a:p>
          <a:p>
            <a:r>
              <a:rPr lang="en-US" sz="3200" dirty="0" smtClean="0"/>
              <a:t>	The whole training and education of children (which relates to the cultivation of mind and morals), includes the training and care of the body.</a:t>
            </a:r>
          </a:p>
          <a:p>
            <a:r>
              <a:rPr lang="en-US" sz="3200" dirty="0" smtClean="0"/>
              <a:t>	Whatever in adults also cultivates the soul, esp. by correcting mistakes and curbing passions, instruction which aims at increasing virtue.</a:t>
            </a:r>
          </a:p>
          <a:p>
            <a:endParaRPr lang="en-US" sz="2800" b="1" dirty="0"/>
          </a:p>
        </p:txBody>
      </p:sp>
      <p:sp>
        <p:nvSpPr>
          <p:cNvPr id="3" name="Date Placeholder 2"/>
          <p:cNvSpPr>
            <a:spLocks noGrp="1"/>
          </p:cNvSpPr>
          <p:nvPr>
            <p:ph type="dt" sz="half" idx="10"/>
          </p:nvPr>
        </p:nvSpPr>
        <p:spPr/>
        <p:txBody>
          <a:bodyPr/>
          <a:lstStyle/>
          <a:p>
            <a:r>
              <a:rPr lang="en-US" smtClean="0"/>
              <a:t>8-20-2017</a:t>
            </a:r>
            <a:endParaRPr lang="en-US"/>
          </a:p>
        </p:txBody>
      </p:sp>
      <p:sp>
        <p:nvSpPr>
          <p:cNvPr id="5" name="Footer Placeholder 4"/>
          <p:cNvSpPr>
            <a:spLocks noGrp="1"/>
          </p:cNvSpPr>
          <p:nvPr>
            <p:ph type="ftr" sz="quarter" idx="11"/>
          </p:nvPr>
        </p:nvSpPr>
        <p:spPr/>
        <p:txBody>
          <a:bodyPr/>
          <a:lstStyle/>
          <a:p>
            <a:r>
              <a:rPr lang="en-US" smtClean="0"/>
              <a:t>He Stands Alone</a:t>
            </a:r>
            <a:endParaRPr lang="en-US"/>
          </a:p>
        </p:txBody>
      </p:sp>
      <p:sp>
        <p:nvSpPr>
          <p:cNvPr id="4" name="Slide Number Placeholder 3"/>
          <p:cNvSpPr>
            <a:spLocks noGrp="1"/>
          </p:cNvSpPr>
          <p:nvPr>
            <p:ph type="sldNum" sz="quarter" idx="12"/>
          </p:nvPr>
        </p:nvSpPr>
        <p:spPr/>
        <p:txBody>
          <a:bodyPr/>
          <a:lstStyle/>
          <a:p>
            <a:fld id="{CB7B5EAB-7CF3-473F-B497-59DD5867584A}" type="slidenum">
              <a:rPr lang="en-US" smtClean="0"/>
              <a:pPr/>
              <a:t>32</a:t>
            </a:fld>
            <a:endParaRPr lang="en-US"/>
          </a:p>
        </p:txBody>
      </p:sp>
    </p:spTree>
    <p:extLst>
      <p:ext uri="{BB962C8B-B14F-4D97-AF65-F5344CB8AC3E}">
        <p14:creationId xmlns:p14="http://schemas.microsoft.com/office/powerpoint/2010/main" val="38958432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8-20-2017</a:t>
            </a:r>
            <a:endParaRPr lang="en-US"/>
          </a:p>
        </p:txBody>
      </p:sp>
      <p:sp>
        <p:nvSpPr>
          <p:cNvPr id="3" name="Footer Placeholder 2"/>
          <p:cNvSpPr>
            <a:spLocks noGrp="1"/>
          </p:cNvSpPr>
          <p:nvPr>
            <p:ph type="ftr" sz="quarter" idx="11"/>
          </p:nvPr>
        </p:nvSpPr>
        <p:spPr/>
        <p:txBody>
          <a:bodyPr/>
          <a:lstStyle/>
          <a:p>
            <a:r>
              <a:rPr lang="en-US" smtClean="0"/>
              <a:t>He Stands Alone</a:t>
            </a:r>
            <a:endParaRPr lang="en-US"/>
          </a:p>
        </p:txBody>
      </p:sp>
      <p:sp>
        <p:nvSpPr>
          <p:cNvPr id="4" name="Slide Number Placeholder 3"/>
          <p:cNvSpPr>
            <a:spLocks noGrp="1"/>
          </p:cNvSpPr>
          <p:nvPr>
            <p:ph type="sldNum" sz="quarter" idx="12"/>
          </p:nvPr>
        </p:nvSpPr>
        <p:spPr/>
        <p:txBody>
          <a:bodyPr/>
          <a:lstStyle/>
          <a:p>
            <a:fld id="{B1E4169B-5AB7-47FD-AE14-EBDD5102C6E5}" type="slidenum">
              <a:rPr lang="en-US" smtClean="0"/>
              <a:pPr/>
              <a:t>33</a:t>
            </a:fld>
            <a:endParaRPr lang="en-US"/>
          </a:p>
        </p:txBody>
      </p:sp>
      <p:sp>
        <p:nvSpPr>
          <p:cNvPr id="5" name="Rectangle 4"/>
          <p:cNvSpPr/>
          <p:nvPr/>
        </p:nvSpPr>
        <p:spPr>
          <a:xfrm>
            <a:off x="228600" y="76200"/>
            <a:ext cx="8610600" cy="5292269"/>
          </a:xfrm>
          <a:prstGeom prst="rect">
            <a:avLst/>
          </a:prstGeom>
        </p:spPr>
        <p:txBody>
          <a:bodyPr wrap="square">
            <a:spAutoFit/>
          </a:bodyPr>
          <a:lstStyle/>
          <a:p>
            <a:r>
              <a:rPr lang="en-US" sz="4400" b="1" dirty="0" smtClean="0"/>
              <a:t>HEBREWS 12:5-14</a:t>
            </a:r>
          </a:p>
          <a:p>
            <a:r>
              <a:rPr lang="en-US" sz="3600" dirty="0" smtClean="0"/>
              <a:t>    </a:t>
            </a:r>
            <a:r>
              <a:rPr lang="en-US" sz="3600" i="1" dirty="0" smtClean="0"/>
              <a:t> 5  And ye have forgotten the exhortation which </a:t>
            </a:r>
            <a:r>
              <a:rPr lang="en-US" sz="3600" i="1" dirty="0" err="1" smtClean="0"/>
              <a:t>speaketh</a:t>
            </a:r>
            <a:r>
              <a:rPr lang="en-US" sz="3600" i="1" dirty="0" smtClean="0"/>
              <a:t> unto you as unto children, My son, despise not thou the chastening of the Lord, nor faint when thou art rebuked of him: 6 For whom the Lord </a:t>
            </a:r>
            <a:r>
              <a:rPr lang="en-US" sz="3600" i="1" dirty="0" err="1" smtClean="0"/>
              <a:t>loveth</a:t>
            </a:r>
            <a:r>
              <a:rPr lang="en-US" sz="3600" i="1" dirty="0" smtClean="0"/>
              <a:t> he </a:t>
            </a:r>
            <a:r>
              <a:rPr lang="en-US" sz="3600" i="1" dirty="0" err="1" smtClean="0"/>
              <a:t>chasteneth</a:t>
            </a:r>
            <a:r>
              <a:rPr lang="en-US" sz="3600" i="1" dirty="0" smtClean="0"/>
              <a:t>, and </a:t>
            </a:r>
            <a:r>
              <a:rPr lang="en-US" sz="3600" i="1" dirty="0" err="1" smtClean="0"/>
              <a:t>scourgeth</a:t>
            </a:r>
            <a:r>
              <a:rPr lang="en-US" sz="3600" i="1" dirty="0" smtClean="0"/>
              <a:t> every son whom he </a:t>
            </a:r>
            <a:r>
              <a:rPr lang="en-US" sz="3600" i="1" dirty="0" err="1" smtClean="0"/>
              <a:t>receiveth</a:t>
            </a:r>
            <a:r>
              <a:rPr lang="en-US" sz="3600" i="1" dirty="0" smtClean="0"/>
              <a:t>. </a:t>
            </a:r>
          </a:p>
          <a:p>
            <a:endParaRPr lang="en-US" sz="3200" dirty="0" smtClean="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1"/>
            <a:ext cx="8839200" cy="7183398"/>
          </a:xfrm>
          <a:prstGeom prst="rect">
            <a:avLst/>
          </a:prstGeom>
        </p:spPr>
        <p:txBody>
          <a:bodyPr wrap="square">
            <a:spAutoFit/>
          </a:bodyPr>
          <a:lstStyle/>
          <a:p>
            <a:r>
              <a:rPr lang="en-US" sz="3200" b="1" dirty="0" smtClean="0"/>
              <a:t>HEBREWS 12:13-15</a:t>
            </a:r>
            <a:endParaRPr lang="en-US" sz="3200" b="1" i="1" dirty="0" smtClean="0"/>
          </a:p>
          <a:p>
            <a:r>
              <a:rPr lang="en-US" sz="2800" i="1" dirty="0" smtClean="0"/>
              <a:t>     13  And make straight paths for your feet, lest that which is lame be turned out of the way; but let it rather be healed. 14 </a:t>
            </a:r>
            <a:r>
              <a:rPr lang="en-US" sz="2800" b="1" i="1" dirty="0" smtClean="0"/>
              <a:t>Follow peace with all men, and holiness, without which no man shall see the Lord:</a:t>
            </a:r>
            <a:r>
              <a:rPr lang="en-US" sz="2800" i="1" dirty="0" smtClean="0"/>
              <a:t> 15 Looking diligently lest any man fail of the grace of God; lest any root of bitterness springing up trouble you, and thereby many be defiled;</a:t>
            </a:r>
            <a:endParaRPr lang="en-US" sz="2800" i="1" dirty="0"/>
          </a:p>
          <a:p>
            <a:endParaRPr lang="en-US" sz="2800" b="1" i="1" dirty="0" smtClean="0">
              <a:solidFill>
                <a:srgbClr val="FFFF00"/>
              </a:solidFill>
            </a:endParaRPr>
          </a:p>
          <a:p>
            <a:r>
              <a:rPr lang="en-US" sz="2800" b="1" dirty="0" smtClean="0">
                <a:solidFill>
                  <a:srgbClr val="FFFF00"/>
                </a:solidFill>
                <a:latin typeface="Arial" pitchFamily="34" charset="0"/>
                <a:cs typeface="Arial" pitchFamily="34" charset="0"/>
              </a:rPr>
              <a:t>Follow: (Gr.) </a:t>
            </a:r>
            <a:r>
              <a:rPr lang="en-US" sz="2800" b="1" dirty="0" err="1" smtClean="0">
                <a:solidFill>
                  <a:srgbClr val="FFFF00"/>
                </a:solidFill>
                <a:latin typeface="Arial" pitchFamily="34" charset="0"/>
                <a:cs typeface="Arial" pitchFamily="34" charset="0"/>
              </a:rPr>
              <a:t>dioko</a:t>
            </a:r>
            <a:r>
              <a:rPr lang="en-US" sz="2800" b="1" dirty="0" smtClean="0">
                <a:solidFill>
                  <a:srgbClr val="FFFF00"/>
                </a:solidFill>
                <a:latin typeface="Arial" pitchFamily="34" charset="0"/>
                <a:cs typeface="Arial" pitchFamily="34" charset="0"/>
              </a:rPr>
              <a:t> </a:t>
            </a:r>
          </a:p>
          <a:p>
            <a:r>
              <a:rPr lang="en-US" sz="2400" dirty="0" smtClean="0">
                <a:latin typeface="Arial" pitchFamily="34" charset="0"/>
                <a:cs typeface="Arial" pitchFamily="34" charset="0"/>
              </a:rPr>
              <a:t>	To run swiftly in order to catch a person or thing, to run after; to press on: figuratively of one who in a race runs swiftly to reach the goal;  </a:t>
            </a:r>
          </a:p>
          <a:p>
            <a:r>
              <a:rPr lang="en-US" sz="2400" dirty="0" smtClean="0">
                <a:latin typeface="Arial" pitchFamily="34" charset="0"/>
                <a:cs typeface="Arial" pitchFamily="34" charset="0"/>
              </a:rPr>
              <a:t>	With or without the idea of hostility, to run after someone metaphorically, to pursue i.e. to seek after eagerly, earnestly endeavor to acquire.</a:t>
            </a:r>
          </a:p>
          <a:p>
            <a:endParaRPr lang="en-US" sz="2400" i="1" dirty="0"/>
          </a:p>
        </p:txBody>
      </p:sp>
      <p:sp>
        <p:nvSpPr>
          <p:cNvPr id="3" name="Date Placeholder 2"/>
          <p:cNvSpPr>
            <a:spLocks noGrp="1"/>
          </p:cNvSpPr>
          <p:nvPr>
            <p:ph type="dt" sz="half" idx="10"/>
          </p:nvPr>
        </p:nvSpPr>
        <p:spPr/>
        <p:txBody>
          <a:bodyPr/>
          <a:lstStyle/>
          <a:p>
            <a:r>
              <a:rPr lang="en-US" smtClean="0"/>
              <a:t>8-20-2017</a:t>
            </a:r>
            <a:endParaRPr lang="en-US"/>
          </a:p>
        </p:txBody>
      </p:sp>
      <p:sp>
        <p:nvSpPr>
          <p:cNvPr id="5" name="Footer Placeholder 4"/>
          <p:cNvSpPr>
            <a:spLocks noGrp="1"/>
          </p:cNvSpPr>
          <p:nvPr>
            <p:ph type="ftr" sz="quarter" idx="11"/>
          </p:nvPr>
        </p:nvSpPr>
        <p:spPr/>
        <p:txBody>
          <a:bodyPr/>
          <a:lstStyle/>
          <a:p>
            <a:r>
              <a:rPr lang="en-US" smtClean="0"/>
              <a:t>He Stands Alone</a:t>
            </a:r>
            <a:endParaRPr lang="en-US"/>
          </a:p>
        </p:txBody>
      </p:sp>
      <p:sp>
        <p:nvSpPr>
          <p:cNvPr id="4" name="Slide Number Placeholder 3"/>
          <p:cNvSpPr>
            <a:spLocks noGrp="1"/>
          </p:cNvSpPr>
          <p:nvPr>
            <p:ph type="sldNum" sz="quarter" idx="12"/>
          </p:nvPr>
        </p:nvSpPr>
        <p:spPr/>
        <p:txBody>
          <a:bodyPr/>
          <a:lstStyle/>
          <a:p>
            <a:fld id="{CB7B5EAB-7CF3-473F-B497-59DD5867584A}" type="slidenum">
              <a:rPr lang="en-US" smtClean="0"/>
              <a:pPr/>
              <a:t>34</a:t>
            </a:fld>
            <a:endParaRPr lang="en-US"/>
          </a:p>
        </p:txBody>
      </p:sp>
    </p:spTree>
    <p:extLst>
      <p:ext uri="{BB962C8B-B14F-4D97-AF65-F5344CB8AC3E}">
        <p14:creationId xmlns:p14="http://schemas.microsoft.com/office/powerpoint/2010/main" val="20293751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839200" cy="5201423"/>
          </a:xfrm>
          <a:prstGeom prst="rect">
            <a:avLst/>
          </a:prstGeom>
        </p:spPr>
        <p:txBody>
          <a:bodyPr wrap="square">
            <a:spAutoFit/>
          </a:bodyPr>
          <a:lstStyle/>
          <a:p>
            <a:r>
              <a:rPr lang="en-US" sz="4400" b="1" dirty="0" smtClean="0">
                <a:solidFill>
                  <a:srgbClr val="FFFF00"/>
                </a:solidFill>
              </a:rPr>
              <a:t>Amplified</a:t>
            </a:r>
          </a:p>
          <a:p>
            <a:r>
              <a:rPr lang="en-US" sz="3200" dirty="0" smtClean="0"/>
              <a:t>    </a:t>
            </a:r>
            <a:r>
              <a:rPr lang="en-US" sz="3200" baseline="30000" dirty="0" smtClean="0"/>
              <a:t>14</a:t>
            </a:r>
            <a:r>
              <a:rPr lang="en-US" sz="3200" dirty="0" smtClean="0"/>
              <a:t>Strive to live in peace with everybody and pursue that consecration and holiness without which no one will [ever] see the Lord.</a:t>
            </a:r>
          </a:p>
          <a:p>
            <a:r>
              <a:rPr lang="en-US" sz="3200" dirty="0" smtClean="0"/>
              <a:t>    </a:t>
            </a:r>
            <a:r>
              <a:rPr lang="en-US" sz="3200" baseline="30000" dirty="0" smtClean="0"/>
              <a:t>15</a:t>
            </a:r>
            <a:r>
              <a:rPr lang="en-US" sz="3200" dirty="0" smtClean="0"/>
              <a:t>Exercise foresight and be on the watch to look, to see that no one falls back from and fails to secure God's grace, in order that no root of resentment (bitterness, or hatred) shoots forth and causes trouble and bitter torment, and the many become contaminated and defiled by it--</a:t>
            </a:r>
            <a:endParaRPr lang="en-US" sz="3200" dirty="0"/>
          </a:p>
        </p:txBody>
      </p:sp>
      <p:sp>
        <p:nvSpPr>
          <p:cNvPr id="3" name="Date Placeholder 2"/>
          <p:cNvSpPr>
            <a:spLocks noGrp="1"/>
          </p:cNvSpPr>
          <p:nvPr>
            <p:ph type="dt" sz="half" idx="10"/>
          </p:nvPr>
        </p:nvSpPr>
        <p:spPr/>
        <p:txBody>
          <a:bodyPr/>
          <a:lstStyle/>
          <a:p>
            <a:r>
              <a:rPr lang="en-US" smtClean="0"/>
              <a:t>8-20-2017</a:t>
            </a:r>
            <a:endParaRPr lang="en-US"/>
          </a:p>
        </p:txBody>
      </p:sp>
      <p:sp>
        <p:nvSpPr>
          <p:cNvPr id="5" name="Footer Placeholder 4"/>
          <p:cNvSpPr>
            <a:spLocks noGrp="1"/>
          </p:cNvSpPr>
          <p:nvPr>
            <p:ph type="ftr" sz="quarter" idx="11"/>
          </p:nvPr>
        </p:nvSpPr>
        <p:spPr/>
        <p:txBody>
          <a:bodyPr/>
          <a:lstStyle/>
          <a:p>
            <a:r>
              <a:rPr lang="en-US" smtClean="0"/>
              <a:t>He Stands Alone</a:t>
            </a:r>
            <a:endParaRPr lang="en-US"/>
          </a:p>
        </p:txBody>
      </p:sp>
      <p:sp>
        <p:nvSpPr>
          <p:cNvPr id="4" name="Slide Number Placeholder 3"/>
          <p:cNvSpPr>
            <a:spLocks noGrp="1"/>
          </p:cNvSpPr>
          <p:nvPr>
            <p:ph type="sldNum" sz="quarter" idx="12"/>
          </p:nvPr>
        </p:nvSpPr>
        <p:spPr/>
        <p:txBody>
          <a:bodyPr/>
          <a:lstStyle/>
          <a:p>
            <a:fld id="{CB7B5EAB-7CF3-473F-B497-59DD5867584A}" type="slidenum">
              <a:rPr lang="en-US" smtClean="0"/>
              <a:pPr/>
              <a:t>35</a:t>
            </a:fld>
            <a:endParaRPr lang="en-US"/>
          </a:p>
        </p:txBody>
      </p:sp>
    </p:spTree>
    <p:extLst>
      <p:ext uri="{BB962C8B-B14F-4D97-AF65-F5344CB8AC3E}">
        <p14:creationId xmlns:p14="http://schemas.microsoft.com/office/powerpoint/2010/main" val="335355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763000" cy="6678751"/>
          </a:xfrm>
          <a:prstGeom prst="rect">
            <a:avLst/>
          </a:prstGeom>
        </p:spPr>
        <p:txBody>
          <a:bodyPr wrap="square">
            <a:spAutoFit/>
          </a:bodyPr>
          <a:lstStyle/>
          <a:p>
            <a:r>
              <a:rPr lang="en-US" sz="4400" b="1" dirty="0" smtClean="0"/>
              <a:t>PERFECTION</a:t>
            </a:r>
          </a:p>
          <a:p>
            <a:r>
              <a:rPr lang="en-US" sz="3200" dirty="0" smtClean="0"/>
              <a:t>	36    …Lot had backslidden. </a:t>
            </a:r>
            <a:r>
              <a:rPr lang="en-US" sz="3200" b="1" dirty="0" smtClean="0"/>
              <a:t>You see the real true Spirit of Christ;</a:t>
            </a:r>
            <a:r>
              <a:rPr lang="en-US" sz="3200" dirty="0" smtClean="0"/>
              <a:t> no matter how far he backslid, when he was in trouble, here come Abraham to him with a army. The aliens around, through the valleys of Sodom had come down, and had took Sodom and its king, and had took Lot with him. And Abraham, blood relation, when he looked down and saw that the enemy had taken away his blood relation, he formed an army of his own servants, went after him. </a:t>
            </a:r>
            <a:r>
              <a:rPr lang="en-US" sz="3200" b="1" dirty="0" smtClean="0">
                <a:solidFill>
                  <a:srgbClr val="FFFF00"/>
                </a:solidFill>
              </a:rPr>
              <a:t>That represented Christ</a:t>
            </a:r>
            <a:r>
              <a:rPr lang="en-US" sz="3200" dirty="0" smtClean="0">
                <a:solidFill>
                  <a:srgbClr val="FFFF00"/>
                </a:solidFill>
              </a:rPr>
              <a:t>. </a:t>
            </a:r>
          </a:p>
          <a:p>
            <a:pPr algn="r"/>
            <a:r>
              <a:rPr lang="en-US" sz="3200" dirty="0"/>
              <a:t>56-0610</a:t>
            </a:r>
          </a:p>
        </p:txBody>
      </p:sp>
      <p:sp>
        <p:nvSpPr>
          <p:cNvPr id="3" name="Date Placeholder 2"/>
          <p:cNvSpPr>
            <a:spLocks noGrp="1"/>
          </p:cNvSpPr>
          <p:nvPr>
            <p:ph type="dt" sz="half" idx="10"/>
          </p:nvPr>
        </p:nvSpPr>
        <p:spPr/>
        <p:txBody>
          <a:bodyPr/>
          <a:lstStyle/>
          <a:p>
            <a:r>
              <a:rPr lang="en-US" smtClean="0"/>
              <a:t>8-20-2017</a:t>
            </a:r>
            <a:endParaRPr lang="en-US"/>
          </a:p>
        </p:txBody>
      </p:sp>
      <p:sp>
        <p:nvSpPr>
          <p:cNvPr id="5" name="Footer Placeholder 4"/>
          <p:cNvSpPr>
            <a:spLocks noGrp="1"/>
          </p:cNvSpPr>
          <p:nvPr>
            <p:ph type="ftr" sz="quarter" idx="11"/>
          </p:nvPr>
        </p:nvSpPr>
        <p:spPr/>
        <p:txBody>
          <a:bodyPr/>
          <a:lstStyle/>
          <a:p>
            <a:r>
              <a:rPr lang="en-US" smtClean="0"/>
              <a:t>He Stands Alone</a:t>
            </a:r>
            <a:endParaRPr lang="en-US"/>
          </a:p>
        </p:txBody>
      </p:sp>
      <p:sp>
        <p:nvSpPr>
          <p:cNvPr id="4" name="Slide Number Placeholder 3"/>
          <p:cNvSpPr>
            <a:spLocks noGrp="1"/>
          </p:cNvSpPr>
          <p:nvPr>
            <p:ph type="sldNum" sz="quarter" idx="12"/>
          </p:nvPr>
        </p:nvSpPr>
        <p:spPr/>
        <p:txBody>
          <a:bodyPr/>
          <a:lstStyle/>
          <a:p>
            <a:fld id="{CB7B5EAB-7CF3-473F-B497-59DD5867584A}" type="slidenum">
              <a:rPr lang="en-US" smtClean="0"/>
              <a:pPr/>
              <a:t>36</a:t>
            </a:fld>
            <a:endParaRPr lang="en-US"/>
          </a:p>
        </p:txBody>
      </p:sp>
    </p:spTree>
    <p:extLst>
      <p:ext uri="{BB962C8B-B14F-4D97-AF65-F5344CB8AC3E}">
        <p14:creationId xmlns:p14="http://schemas.microsoft.com/office/powerpoint/2010/main" val="3157808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1"/>
            <a:ext cx="8610600" cy="4216539"/>
          </a:xfrm>
          <a:prstGeom prst="rect">
            <a:avLst/>
          </a:prstGeom>
        </p:spPr>
        <p:txBody>
          <a:bodyPr wrap="square">
            <a:spAutoFit/>
          </a:bodyPr>
          <a:lstStyle/>
          <a:p>
            <a:r>
              <a:rPr lang="en-US" sz="3600" b="1" dirty="0" smtClean="0">
                <a:solidFill>
                  <a:srgbClr val="FFFF00"/>
                </a:solidFill>
              </a:rPr>
              <a:t>Instruction in Righteousness:</a:t>
            </a:r>
          </a:p>
          <a:p>
            <a:r>
              <a:rPr lang="en-US" sz="4000" b="1" dirty="0" smtClean="0"/>
              <a:t>EPHESIANS 6:2</a:t>
            </a:r>
            <a:endParaRPr lang="en-US" sz="4000" b="1" i="1" dirty="0" smtClean="0"/>
          </a:p>
          <a:p>
            <a:r>
              <a:rPr lang="en-US" sz="3200" i="1" dirty="0" smtClean="0"/>
              <a:t>     2 </a:t>
            </a:r>
            <a:r>
              <a:rPr lang="en-US" sz="3200" i="1" dirty="0" err="1" smtClean="0"/>
              <a:t>Honour</a:t>
            </a:r>
            <a:r>
              <a:rPr lang="en-US" sz="3200" i="1" dirty="0" smtClean="0"/>
              <a:t> thy father and mother; (which is the first commandment with promise;) 3 That it may be well with thee, and thou </a:t>
            </a:r>
            <a:r>
              <a:rPr lang="en-US" sz="3200" i="1" dirty="0" err="1" smtClean="0"/>
              <a:t>mayest</a:t>
            </a:r>
            <a:r>
              <a:rPr lang="en-US" sz="3200" i="1" dirty="0" smtClean="0"/>
              <a:t> live long on the earth. 4 And, ye fathers, provoke not your children to wrath: but bring them up in the </a:t>
            </a:r>
            <a:r>
              <a:rPr lang="en-US" sz="3200" b="1" i="1" dirty="0" smtClean="0"/>
              <a:t>nurture </a:t>
            </a:r>
            <a:r>
              <a:rPr lang="en-US" sz="3200" i="1" dirty="0" smtClean="0"/>
              <a:t>and admonition of the Lord. </a:t>
            </a:r>
            <a:endParaRPr lang="en-US" sz="3200" i="1" dirty="0"/>
          </a:p>
        </p:txBody>
      </p:sp>
      <p:sp>
        <p:nvSpPr>
          <p:cNvPr id="3" name="Date Placeholder 2"/>
          <p:cNvSpPr>
            <a:spLocks noGrp="1"/>
          </p:cNvSpPr>
          <p:nvPr>
            <p:ph type="dt" sz="half" idx="10"/>
          </p:nvPr>
        </p:nvSpPr>
        <p:spPr/>
        <p:txBody>
          <a:bodyPr/>
          <a:lstStyle/>
          <a:p>
            <a:r>
              <a:rPr lang="en-US" smtClean="0"/>
              <a:t>8-20-2017</a:t>
            </a:r>
            <a:endParaRPr lang="en-US"/>
          </a:p>
        </p:txBody>
      </p:sp>
      <p:sp>
        <p:nvSpPr>
          <p:cNvPr id="5" name="Footer Placeholder 4"/>
          <p:cNvSpPr>
            <a:spLocks noGrp="1"/>
          </p:cNvSpPr>
          <p:nvPr>
            <p:ph type="ftr" sz="quarter" idx="11"/>
          </p:nvPr>
        </p:nvSpPr>
        <p:spPr/>
        <p:txBody>
          <a:bodyPr/>
          <a:lstStyle/>
          <a:p>
            <a:r>
              <a:rPr lang="en-US" smtClean="0"/>
              <a:t>He Stands Alone</a:t>
            </a:r>
            <a:endParaRPr lang="en-US"/>
          </a:p>
        </p:txBody>
      </p:sp>
      <p:sp>
        <p:nvSpPr>
          <p:cNvPr id="4" name="Slide Number Placeholder 3"/>
          <p:cNvSpPr>
            <a:spLocks noGrp="1"/>
          </p:cNvSpPr>
          <p:nvPr>
            <p:ph type="sldNum" sz="quarter" idx="12"/>
          </p:nvPr>
        </p:nvSpPr>
        <p:spPr/>
        <p:txBody>
          <a:bodyPr/>
          <a:lstStyle/>
          <a:p>
            <a:fld id="{CB7B5EAB-7CF3-473F-B497-59DD5867584A}" type="slidenum">
              <a:rPr lang="en-US" smtClean="0"/>
              <a:pPr/>
              <a:t>37</a:t>
            </a:fld>
            <a:endParaRPr lang="en-US"/>
          </a:p>
        </p:txBody>
      </p:sp>
    </p:spTree>
    <p:extLst>
      <p:ext uri="{BB962C8B-B14F-4D97-AF65-F5344CB8AC3E}">
        <p14:creationId xmlns:p14="http://schemas.microsoft.com/office/powerpoint/2010/main" val="3277105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8-20-2017</a:t>
            </a:r>
            <a:endParaRPr lang="en-US"/>
          </a:p>
        </p:txBody>
      </p:sp>
      <p:sp>
        <p:nvSpPr>
          <p:cNvPr id="3" name="Footer Placeholder 2"/>
          <p:cNvSpPr>
            <a:spLocks noGrp="1"/>
          </p:cNvSpPr>
          <p:nvPr>
            <p:ph type="ftr" sz="quarter" idx="11"/>
          </p:nvPr>
        </p:nvSpPr>
        <p:spPr/>
        <p:txBody>
          <a:bodyPr/>
          <a:lstStyle/>
          <a:p>
            <a:r>
              <a:rPr lang="en-US" smtClean="0"/>
              <a:t>He Stands Alone</a:t>
            </a:r>
            <a:endParaRPr lang="en-US"/>
          </a:p>
        </p:txBody>
      </p:sp>
      <p:sp>
        <p:nvSpPr>
          <p:cNvPr id="4" name="Slide Number Placeholder 3"/>
          <p:cNvSpPr>
            <a:spLocks noGrp="1"/>
          </p:cNvSpPr>
          <p:nvPr>
            <p:ph type="sldNum" sz="quarter" idx="12"/>
          </p:nvPr>
        </p:nvSpPr>
        <p:spPr/>
        <p:txBody>
          <a:bodyPr/>
          <a:lstStyle/>
          <a:p>
            <a:fld id="{CB7B5EAB-7CF3-473F-B497-59DD5867584A}" type="slidenum">
              <a:rPr lang="en-US" smtClean="0"/>
              <a:pPr/>
              <a:t>38</a:t>
            </a:fld>
            <a:endParaRPr lang="en-US"/>
          </a:p>
        </p:txBody>
      </p:sp>
      <p:sp>
        <p:nvSpPr>
          <p:cNvPr id="1025" name="Rectangle 1"/>
          <p:cNvSpPr>
            <a:spLocks noChangeArrowheads="1"/>
          </p:cNvSpPr>
          <p:nvPr/>
        </p:nvSpPr>
        <p:spPr bwMode="auto">
          <a:xfrm>
            <a:off x="228600" y="98167"/>
            <a:ext cx="8763000" cy="6063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4400" b="1" dirty="0" smtClean="0">
                <a:solidFill>
                  <a:srgbClr val="FFFF00"/>
                </a:solidFill>
              </a:rPr>
              <a:t>Doctrine:</a:t>
            </a:r>
          </a:p>
          <a:p>
            <a:r>
              <a:rPr lang="en-US" sz="2800" i="1" dirty="0" smtClean="0"/>
              <a:t>(Gr.) </a:t>
            </a:r>
            <a:r>
              <a:rPr lang="en-US" sz="2800" i="1" dirty="0" err="1" smtClean="0"/>
              <a:t>didaskalia</a:t>
            </a:r>
            <a:r>
              <a:rPr lang="en-US" sz="2800" i="1" dirty="0" smtClean="0"/>
              <a:t> </a:t>
            </a:r>
          </a:p>
          <a:p>
            <a:r>
              <a:rPr lang="en-US" sz="2800" dirty="0" smtClean="0"/>
              <a:t>	1) teaching, instruction, teaching precepts.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ea typeface="Times New Roman" pitchFamily="18" charset="0"/>
              </a:rPr>
              <a:t>JOHN 8:32</a:t>
            </a:r>
            <a:r>
              <a:rPr kumimoji="0" lang="en-US" sz="2800" b="1" i="1" u="none" strike="noStrike" cap="none" normalizeH="0" baseline="0" dirty="0" smtClean="0">
                <a:ln>
                  <a:noFill/>
                </a:ln>
                <a:solidFill>
                  <a:schemeClr val="tx1"/>
                </a:solidFill>
                <a:effectLst/>
                <a:ea typeface="Times New Roman" pitchFamily="18" charset="0"/>
              </a:rPr>
              <a:t> </a:t>
            </a:r>
            <a:r>
              <a:rPr kumimoji="0" lang="en-US" sz="2800" i="1" u="none" strike="noStrike" cap="none" normalizeH="0" baseline="0" dirty="0" smtClean="0">
                <a:ln>
                  <a:noFill/>
                </a:ln>
                <a:solidFill>
                  <a:schemeClr val="tx1"/>
                </a:solidFill>
                <a:effectLst/>
                <a:ea typeface="Times New Roman" pitchFamily="18" charset="0"/>
              </a:rPr>
              <a:t>And ye shall know the truth, and the truth shall make you free.</a:t>
            </a:r>
            <a:endParaRPr kumimoji="0" lang="en-US" sz="280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ea typeface="Times New Roman" pitchFamily="18" charset="0"/>
                <a:cs typeface="Arial" pitchFamily="34" charset="0"/>
              </a:rPr>
              <a:t>Truth: </a:t>
            </a:r>
            <a:r>
              <a:rPr kumimoji="0" lang="en-US" sz="2800" i="1" u="none" strike="noStrike" cap="none" normalizeH="0" baseline="0" dirty="0" smtClean="0">
                <a:ln>
                  <a:noFill/>
                </a:ln>
                <a:solidFill>
                  <a:schemeClr val="tx1"/>
                </a:solidFill>
                <a:effectLst/>
                <a:ea typeface="Times New Roman" pitchFamily="18" charset="0"/>
                <a:cs typeface="Arial" pitchFamily="34" charset="0"/>
              </a:rPr>
              <a:t>(Gr.) </a:t>
            </a:r>
            <a:r>
              <a:rPr kumimoji="0" lang="en-US" sz="2800" i="1" u="none" strike="noStrike" cap="none" normalizeH="0" baseline="0" dirty="0" err="1" smtClean="0">
                <a:ln>
                  <a:noFill/>
                </a:ln>
                <a:solidFill>
                  <a:schemeClr val="tx1"/>
                </a:solidFill>
                <a:effectLst/>
                <a:ea typeface="Times New Roman" pitchFamily="18" charset="0"/>
                <a:cs typeface="Arial" pitchFamily="34" charset="0"/>
              </a:rPr>
              <a:t>aletheia</a:t>
            </a:r>
            <a:r>
              <a:rPr kumimoji="0" lang="en-US" sz="2800" i="1" u="none" strike="noStrike" cap="none" normalizeH="0" baseline="0" dirty="0" smtClean="0">
                <a:ln>
                  <a:noFill/>
                </a:ln>
                <a:solidFill>
                  <a:schemeClr val="tx1"/>
                </a:solidFill>
                <a:effectLst/>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dirty="0" smtClean="0">
                <a:ln>
                  <a:noFill/>
                </a:ln>
                <a:solidFill>
                  <a:schemeClr val="tx1"/>
                </a:solidFill>
                <a:effectLst/>
                <a:ea typeface="Times New Roman" pitchFamily="18" charset="0"/>
                <a:cs typeface="Arial" pitchFamily="34" charset="0"/>
              </a:rPr>
              <a:t>          </a:t>
            </a:r>
            <a:r>
              <a:rPr lang="en-US" sz="2800" dirty="0">
                <a:ea typeface="Times New Roman" pitchFamily="18" charset="0"/>
                <a:cs typeface="Arial" pitchFamily="34" charset="0"/>
              </a:rPr>
              <a:t>W</a:t>
            </a:r>
            <a:r>
              <a:rPr kumimoji="0" lang="en-US" sz="2800" b="0" i="0" u="none" strike="noStrike" cap="none" normalizeH="0" baseline="0" dirty="0" smtClean="0">
                <a:ln>
                  <a:noFill/>
                </a:ln>
                <a:solidFill>
                  <a:schemeClr val="tx1"/>
                </a:solidFill>
                <a:effectLst/>
                <a:ea typeface="Times New Roman" pitchFamily="18" charset="0"/>
                <a:cs typeface="Arial" pitchFamily="34" charset="0"/>
              </a:rPr>
              <a:t>hat is true in any matter under consideration; what is true in things pertaining to God and the duties of man;  truth as a personal excellence; that </a:t>
            </a:r>
            <a:r>
              <a:rPr kumimoji="0" lang="en-US" sz="2800" b="0" i="0" u="none" strike="noStrike" cap="none" normalizeH="0" baseline="0" dirty="0" err="1" smtClean="0">
                <a:ln>
                  <a:noFill/>
                </a:ln>
                <a:solidFill>
                  <a:schemeClr val="tx1"/>
                </a:solidFill>
                <a:effectLst/>
                <a:ea typeface="Times New Roman" pitchFamily="18" charset="0"/>
                <a:cs typeface="Arial" pitchFamily="34" charset="0"/>
              </a:rPr>
              <a:t>candour</a:t>
            </a:r>
            <a:r>
              <a:rPr kumimoji="0" lang="en-US" sz="2800" b="0" i="0" u="none" strike="noStrike" cap="none" normalizeH="0" baseline="0" dirty="0" smtClean="0">
                <a:ln>
                  <a:noFill/>
                </a:ln>
                <a:solidFill>
                  <a:schemeClr val="tx1"/>
                </a:solidFill>
                <a:effectLst/>
                <a:ea typeface="Times New Roman" pitchFamily="18" charset="0"/>
                <a:cs typeface="Arial" pitchFamily="34" charset="0"/>
              </a:rPr>
              <a:t> of mind which is free from affection, pretence, simulation, falsehood, deceit.</a:t>
            </a:r>
            <a:endParaRPr kumimoji="0" lang="en-US" sz="2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688873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8-20-2017</a:t>
            </a:r>
            <a:endParaRPr lang="en-US"/>
          </a:p>
        </p:txBody>
      </p:sp>
      <p:sp>
        <p:nvSpPr>
          <p:cNvPr id="3" name="Footer Placeholder 2"/>
          <p:cNvSpPr>
            <a:spLocks noGrp="1"/>
          </p:cNvSpPr>
          <p:nvPr>
            <p:ph type="ftr" sz="quarter" idx="11"/>
          </p:nvPr>
        </p:nvSpPr>
        <p:spPr/>
        <p:txBody>
          <a:bodyPr/>
          <a:lstStyle/>
          <a:p>
            <a:r>
              <a:rPr lang="en-US" smtClean="0"/>
              <a:t>He Stands Alone</a:t>
            </a:r>
            <a:endParaRPr lang="en-US"/>
          </a:p>
        </p:txBody>
      </p:sp>
      <p:sp>
        <p:nvSpPr>
          <p:cNvPr id="4" name="Slide Number Placeholder 3"/>
          <p:cNvSpPr>
            <a:spLocks noGrp="1"/>
          </p:cNvSpPr>
          <p:nvPr>
            <p:ph type="sldNum" sz="quarter" idx="12"/>
          </p:nvPr>
        </p:nvSpPr>
        <p:spPr/>
        <p:txBody>
          <a:bodyPr/>
          <a:lstStyle/>
          <a:p>
            <a:fld id="{CB7B5EAB-7CF3-473F-B497-59DD5867584A}" type="slidenum">
              <a:rPr lang="en-US" smtClean="0"/>
              <a:pPr/>
              <a:t>39</a:t>
            </a:fld>
            <a:endParaRPr lang="en-US"/>
          </a:p>
        </p:txBody>
      </p:sp>
      <p:sp>
        <p:nvSpPr>
          <p:cNvPr id="5" name="Rectangle 4"/>
          <p:cNvSpPr/>
          <p:nvPr/>
        </p:nvSpPr>
        <p:spPr>
          <a:xfrm>
            <a:off x="228600" y="152400"/>
            <a:ext cx="8763000" cy="5954733"/>
          </a:xfrm>
          <a:prstGeom prst="rect">
            <a:avLst/>
          </a:prstGeom>
        </p:spPr>
        <p:txBody>
          <a:bodyPr wrap="square">
            <a:spAutoFit/>
          </a:bodyPr>
          <a:lstStyle/>
          <a:p>
            <a:r>
              <a:rPr lang="en-US" sz="4000" b="1" dirty="0" smtClean="0"/>
              <a:t>ROMANS 6:16-19</a:t>
            </a:r>
            <a:endParaRPr lang="en-US" sz="4000" b="1" i="1" dirty="0" smtClean="0"/>
          </a:p>
          <a:p>
            <a:r>
              <a:rPr lang="en-US" sz="2800" i="1" dirty="0" smtClean="0"/>
              <a:t>  	16 Know ye not, that to whom ye yield yourselves servants to obey, his servants ye are to whom ye obey; whether of sin unto death, or of obedience unto righteousness? 17  But God be thanked, that ye were the servants of sin, but ye have obeyed from the heart that form of doctrine which was delivered you. 18  Being then made free from sin, ye became the servants of righteousness.  19 I speak after the manner of men because of the infirmity of your flesh: for as ye have yielded your members servants to uncleanness and to iniquity unto iniquity; even so now yield your members servants to righteousness unto holiness. </a:t>
            </a:r>
            <a:endParaRPr lang="en-US" sz="2800" i="1" dirty="0"/>
          </a:p>
        </p:txBody>
      </p:sp>
    </p:spTree>
    <p:extLst>
      <p:ext uri="{BB962C8B-B14F-4D97-AF65-F5344CB8AC3E}">
        <p14:creationId xmlns:p14="http://schemas.microsoft.com/office/powerpoint/2010/main" val="4996318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8-20-2017</a:t>
            </a:r>
            <a:endParaRPr lang="en-US"/>
          </a:p>
        </p:txBody>
      </p:sp>
      <p:sp>
        <p:nvSpPr>
          <p:cNvPr id="5" name="Footer Placeholder 4"/>
          <p:cNvSpPr>
            <a:spLocks noGrp="1"/>
          </p:cNvSpPr>
          <p:nvPr>
            <p:ph type="ftr" sz="quarter" idx="11"/>
          </p:nvPr>
        </p:nvSpPr>
        <p:spPr/>
        <p:txBody>
          <a:bodyPr/>
          <a:lstStyle/>
          <a:p>
            <a:r>
              <a:rPr lang="en-US" smtClean="0"/>
              <a:t>He Stands Alone</a:t>
            </a:r>
            <a:endParaRPr lang="en-US"/>
          </a:p>
        </p:txBody>
      </p:sp>
      <p:sp>
        <p:nvSpPr>
          <p:cNvPr id="6" name="Slide Number Placeholder 5"/>
          <p:cNvSpPr>
            <a:spLocks noGrp="1"/>
          </p:cNvSpPr>
          <p:nvPr>
            <p:ph type="sldNum" sz="quarter" idx="12"/>
          </p:nvPr>
        </p:nvSpPr>
        <p:spPr/>
        <p:txBody>
          <a:bodyPr/>
          <a:lstStyle/>
          <a:p>
            <a:fld id="{B1E4169B-5AB7-47FD-AE14-EBDD5102C6E5}" type="slidenum">
              <a:rPr lang="en-US" smtClean="0"/>
              <a:pPr/>
              <a:t>4</a:t>
            </a:fld>
            <a:endParaRPr lang="en-US"/>
          </a:p>
        </p:txBody>
      </p:sp>
      <p:sp>
        <p:nvSpPr>
          <p:cNvPr id="7" name="Rectangle 6"/>
          <p:cNvSpPr/>
          <p:nvPr/>
        </p:nvSpPr>
        <p:spPr>
          <a:xfrm>
            <a:off x="228600" y="104279"/>
            <a:ext cx="8839200" cy="6124754"/>
          </a:xfrm>
          <a:prstGeom prst="rect">
            <a:avLst/>
          </a:prstGeom>
        </p:spPr>
        <p:txBody>
          <a:bodyPr wrap="square">
            <a:spAutoFit/>
          </a:bodyPr>
          <a:lstStyle/>
          <a:p>
            <a:r>
              <a:rPr lang="en-US" sz="4000" b="1" spc="-150" dirty="0" smtClean="0"/>
              <a:t>WHY.ARE.PEOPLE.SO.TOSSED.ABOUT</a:t>
            </a:r>
          </a:p>
          <a:p>
            <a:r>
              <a:rPr lang="en-US" sz="3200" dirty="0"/>
              <a:t>	</a:t>
            </a:r>
            <a:r>
              <a:rPr lang="en-US" sz="3200" dirty="0" smtClean="0"/>
              <a:t>7-7 You </a:t>
            </a:r>
            <a:r>
              <a:rPr lang="en-US" sz="3200" dirty="0"/>
              <a:t>are still the supreme, almighty, omnipotent, omniscient God that created the heavens and earth and patterned out the sky. God, we can't explain it. </a:t>
            </a:r>
            <a:r>
              <a:rPr lang="en-US" sz="3200" dirty="0" smtClean="0"/>
              <a:t>Neither </a:t>
            </a:r>
            <a:r>
              <a:rPr lang="en-US" sz="3200" dirty="0"/>
              <a:t>can we explain why the sky doesn't have an end, how the world can revolve around, </a:t>
            </a:r>
            <a:r>
              <a:rPr lang="en-US" sz="3200" dirty="0" smtClean="0"/>
              <a:t>so </a:t>
            </a:r>
            <a:r>
              <a:rPr lang="en-US" sz="3200" dirty="0"/>
              <a:t>perfect till twenty years before, they can tell when the eclipse of the sun is coming; because Your machinery works exact. </a:t>
            </a:r>
            <a:endParaRPr lang="en-US" sz="3200" dirty="0" smtClean="0"/>
          </a:p>
          <a:p>
            <a:r>
              <a:rPr lang="en-US" sz="3200" dirty="0"/>
              <a:t>	</a:t>
            </a:r>
            <a:r>
              <a:rPr lang="en-US" sz="3200" dirty="0" smtClean="0"/>
              <a:t>We </a:t>
            </a:r>
            <a:r>
              <a:rPr lang="en-US" sz="3200" dirty="0"/>
              <a:t>can't produce a piece of machinery to be that </a:t>
            </a:r>
            <a:r>
              <a:rPr lang="en-US" sz="3200" dirty="0" smtClean="0"/>
              <a:t>exact</a:t>
            </a:r>
            <a:r>
              <a:rPr lang="mr-IN" sz="3200" dirty="0" smtClean="0"/>
              <a:t>…</a:t>
            </a:r>
            <a:r>
              <a:rPr lang="en-US" sz="3200" dirty="0" smtClean="0"/>
              <a:t> </a:t>
            </a:r>
          </a:p>
          <a:p>
            <a:pPr algn="r"/>
            <a:r>
              <a:rPr lang="en-US" sz="3200" dirty="0" smtClean="0"/>
              <a:t>56-0101</a:t>
            </a:r>
            <a:endParaRPr lang="en-US" sz="3200" dirty="0"/>
          </a:p>
        </p:txBody>
      </p:sp>
    </p:spTree>
    <p:extLst>
      <p:ext uri="{BB962C8B-B14F-4D97-AF65-F5344CB8AC3E}">
        <p14:creationId xmlns:p14="http://schemas.microsoft.com/office/powerpoint/2010/main" val="1141125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8-20-2017</a:t>
            </a:r>
            <a:endParaRPr lang="en-US"/>
          </a:p>
        </p:txBody>
      </p:sp>
      <p:sp>
        <p:nvSpPr>
          <p:cNvPr id="3" name="Footer Placeholder 2"/>
          <p:cNvSpPr>
            <a:spLocks noGrp="1"/>
          </p:cNvSpPr>
          <p:nvPr>
            <p:ph type="ftr" sz="quarter" idx="11"/>
          </p:nvPr>
        </p:nvSpPr>
        <p:spPr/>
        <p:txBody>
          <a:bodyPr/>
          <a:lstStyle/>
          <a:p>
            <a:r>
              <a:rPr lang="en-US" smtClean="0"/>
              <a:t>He Stands Alone</a:t>
            </a:r>
            <a:endParaRPr lang="en-US"/>
          </a:p>
        </p:txBody>
      </p:sp>
      <p:sp>
        <p:nvSpPr>
          <p:cNvPr id="4" name="Slide Number Placeholder 3"/>
          <p:cNvSpPr>
            <a:spLocks noGrp="1"/>
          </p:cNvSpPr>
          <p:nvPr>
            <p:ph type="sldNum" sz="quarter" idx="12"/>
          </p:nvPr>
        </p:nvSpPr>
        <p:spPr/>
        <p:txBody>
          <a:bodyPr/>
          <a:lstStyle/>
          <a:p>
            <a:fld id="{CB7B5EAB-7CF3-473F-B497-59DD5867584A}" type="slidenum">
              <a:rPr lang="en-US" smtClean="0"/>
              <a:pPr/>
              <a:t>40</a:t>
            </a:fld>
            <a:endParaRPr lang="en-US"/>
          </a:p>
        </p:txBody>
      </p:sp>
      <p:sp>
        <p:nvSpPr>
          <p:cNvPr id="44033" name="Rectangle 1"/>
          <p:cNvSpPr>
            <a:spLocks noChangeArrowheads="1"/>
          </p:cNvSpPr>
          <p:nvPr/>
        </p:nvSpPr>
        <p:spPr bwMode="auto">
          <a:xfrm>
            <a:off x="152400" y="5001"/>
            <a:ext cx="8839200"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We must be careful what we do with the truth, because there is nothing higher, or purer: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u="none" strike="noStrike" cap="none" normalizeH="0" baseline="0" dirty="0" smtClean="0">
                <a:ln>
                  <a:noFill/>
                </a:ln>
                <a:solidFill>
                  <a:schemeClr val="tx1"/>
                </a:solidFill>
                <a:effectLst/>
                <a:ea typeface="Times New Roman" pitchFamily="18" charset="0"/>
              </a:rPr>
              <a:t>HEBREWS 10:26  </a:t>
            </a:r>
          </a:p>
          <a:p>
            <a:pPr marL="0" marR="0" lvl="0" indent="0" algn="l" defTabSz="914400" rtl="0" eaLnBrk="0" fontAlgn="base" latinLnBrk="0" hangingPunct="0">
              <a:lnSpc>
                <a:spcPct val="100000"/>
              </a:lnSpc>
              <a:spcBef>
                <a:spcPct val="0"/>
              </a:spcBef>
              <a:spcAft>
                <a:spcPct val="0"/>
              </a:spcAft>
              <a:buClrTx/>
              <a:buSzTx/>
              <a:buFontTx/>
              <a:buNone/>
              <a:tabLst/>
            </a:pPr>
            <a:r>
              <a:rPr lang="en-US" sz="3200" i="1" dirty="0">
                <a:ea typeface="Times New Roman" pitchFamily="18" charset="0"/>
              </a:rPr>
              <a:t>	</a:t>
            </a:r>
            <a:r>
              <a:rPr kumimoji="0" lang="en-US" sz="3200" b="0" i="1" u="none" strike="noStrike" cap="none" normalizeH="0" baseline="0" dirty="0" smtClean="0">
                <a:ln>
                  <a:noFill/>
                </a:ln>
                <a:solidFill>
                  <a:schemeClr val="tx1"/>
                </a:solidFill>
                <a:effectLst/>
                <a:ea typeface="Times New Roman" pitchFamily="18" charset="0"/>
              </a:rPr>
              <a:t>For if we sin </a:t>
            </a:r>
            <a:r>
              <a:rPr kumimoji="0" lang="en-US" sz="3200" b="0" i="1" u="none" strike="noStrike" cap="none" normalizeH="0" baseline="0" dirty="0" err="1" smtClean="0">
                <a:ln>
                  <a:noFill/>
                </a:ln>
                <a:solidFill>
                  <a:schemeClr val="tx1"/>
                </a:solidFill>
                <a:effectLst/>
                <a:ea typeface="Times New Roman" pitchFamily="18" charset="0"/>
              </a:rPr>
              <a:t>wilfully</a:t>
            </a:r>
            <a:r>
              <a:rPr kumimoji="0" lang="en-US" sz="3200" b="0" i="1" u="none" strike="noStrike" cap="none" normalizeH="0" baseline="0" dirty="0" smtClean="0">
                <a:ln>
                  <a:noFill/>
                </a:ln>
                <a:solidFill>
                  <a:schemeClr val="tx1"/>
                </a:solidFill>
                <a:effectLst/>
                <a:ea typeface="Times New Roman" pitchFamily="18" charset="0"/>
              </a:rPr>
              <a:t> after that we have received the knowledge of the truth, there </a:t>
            </a:r>
            <a:r>
              <a:rPr kumimoji="0" lang="en-US" sz="3200" b="0" i="1" u="none" strike="noStrike" cap="none" normalizeH="0" baseline="0" dirty="0" err="1" smtClean="0">
                <a:ln>
                  <a:noFill/>
                </a:ln>
                <a:solidFill>
                  <a:schemeClr val="tx1"/>
                </a:solidFill>
                <a:effectLst/>
                <a:ea typeface="Times New Roman" pitchFamily="18" charset="0"/>
              </a:rPr>
              <a:t>remaineth</a:t>
            </a:r>
            <a:r>
              <a:rPr kumimoji="0" lang="en-US" sz="3200" b="0" i="1" u="none" strike="noStrike" cap="none" normalizeH="0" baseline="0" dirty="0" smtClean="0">
                <a:ln>
                  <a:noFill/>
                </a:ln>
                <a:solidFill>
                  <a:schemeClr val="tx1"/>
                </a:solidFill>
                <a:effectLst/>
                <a:ea typeface="Times New Roman" pitchFamily="18" charset="0"/>
              </a:rPr>
              <a:t> no more sacrifice for sins,</a:t>
            </a:r>
            <a:endParaRPr kumimoji="0" 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u="none" strike="noStrike" cap="none" normalizeH="0" baseline="0" dirty="0" smtClean="0">
              <a:ln>
                <a:noFill/>
              </a:ln>
              <a:solidFill>
                <a:schemeClr val="tx1"/>
              </a:solidFill>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u="none" strike="noStrike" cap="none" normalizeH="0" baseline="0" dirty="0" smtClean="0">
                <a:ln>
                  <a:noFill/>
                </a:ln>
                <a:solidFill>
                  <a:schemeClr val="tx1"/>
                </a:solidFill>
                <a:effectLst/>
                <a:ea typeface="Times New Roman" pitchFamily="18" charset="0"/>
              </a:rPr>
              <a:t>ROMANS 1:18   </a:t>
            </a:r>
          </a:p>
          <a:p>
            <a:pPr marL="0" marR="0" lvl="0" indent="0" algn="l" defTabSz="914400" rtl="0" eaLnBrk="0" fontAlgn="base" latinLnBrk="0" hangingPunct="0">
              <a:lnSpc>
                <a:spcPct val="100000"/>
              </a:lnSpc>
              <a:spcBef>
                <a:spcPct val="0"/>
              </a:spcBef>
              <a:spcAft>
                <a:spcPct val="0"/>
              </a:spcAft>
              <a:buClrTx/>
              <a:buSzTx/>
              <a:buFontTx/>
              <a:buNone/>
              <a:tabLst/>
            </a:pPr>
            <a:r>
              <a:rPr lang="en-US" sz="3200" i="1" dirty="0">
                <a:ea typeface="Times New Roman" pitchFamily="18" charset="0"/>
              </a:rPr>
              <a:t>	</a:t>
            </a:r>
            <a:r>
              <a:rPr kumimoji="0" lang="en-US" sz="3200" b="0" i="1" u="none" strike="noStrike" cap="none" normalizeH="0" baseline="0" dirty="0" smtClean="0">
                <a:ln>
                  <a:noFill/>
                </a:ln>
                <a:solidFill>
                  <a:schemeClr val="tx1"/>
                </a:solidFill>
                <a:effectLst/>
                <a:ea typeface="Times New Roman" pitchFamily="18" charset="0"/>
              </a:rPr>
              <a:t>For the wrath of God is revealed from heaven against all ungodliness and unrighteousness of men, who hold the truth in unrighteousness;</a:t>
            </a:r>
            <a:endParaRPr kumimoji="0" lang="en-US" sz="4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1400054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1"/>
            <a:ext cx="8077200" cy="5386090"/>
          </a:xfrm>
          <a:prstGeom prst="rect">
            <a:avLst/>
          </a:prstGeom>
        </p:spPr>
        <p:txBody>
          <a:bodyPr wrap="square">
            <a:spAutoFit/>
          </a:bodyPr>
          <a:lstStyle/>
          <a:p>
            <a:r>
              <a:rPr lang="en-US" sz="3600" b="1" dirty="0" smtClean="0"/>
              <a:t>EVIDENCE.OF.THE.RESURRECTION</a:t>
            </a:r>
          </a:p>
          <a:p>
            <a:r>
              <a:rPr lang="en-US" sz="2800" dirty="0" smtClean="0"/>
              <a:t>	29  Even in our own meetings, our own meetings has got too much to the place </a:t>
            </a:r>
            <a:r>
              <a:rPr lang="en-US" sz="2800" b="1" dirty="0" smtClean="0"/>
              <a:t>it's too much on Divine healing instead of healing of the soul</a:t>
            </a:r>
            <a:r>
              <a:rPr lang="en-US" sz="2800" dirty="0" smtClean="0"/>
              <a:t>. </a:t>
            </a:r>
          </a:p>
          <a:p>
            <a:r>
              <a:rPr lang="en-US" sz="2800" dirty="0" smtClean="0"/>
              <a:t>	Brother, what we need today is a revival, a breaking up, souls on fire for God, what I mean, on fire is down at the altar, with tears running down their cheeks, not for five minutes and get up and forget it, but out trying to win the lost back to Christ again, a burden on their heart.</a:t>
            </a:r>
          </a:p>
          <a:p>
            <a:pPr algn="r"/>
            <a:r>
              <a:rPr lang="en-US" sz="2800" dirty="0" smtClean="0"/>
              <a:t>58-0406</a:t>
            </a:r>
            <a:endParaRPr lang="en-US" sz="2800" dirty="0"/>
          </a:p>
        </p:txBody>
      </p:sp>
      <p:sp>
        <p:nvSpPr>
          <p:cNvPr id="3" name="Date Placeholder 2"/>
          <p:cNvSpPr>
            <a:spLocks noGrp="1"/>
          </p:cNvSpPr>
          <p:nvPr>
            <p:ph type="dt" sz="half" idx="10"/>
          </p:nvPr>
        </p:nvSpPr>
        <p:spPr/>
        <p:txBody>
          <a:bodyPr/>
          <a:lstStyle/>
          <a:p>
            <a:r>
              <a:rPr lang="en-US" smtClean="0"/>
              <a:t>8-20-2017</a:t>
            </a:r>
            <a:endParaRPr lang="en-US"/>
          </a:p>
        </p:txBody>
      </p:sp>
      <p:sp>
        <p:nvSpPr>
          <p:cNvPr id="4" name="Footer Placeholder 3"/>
          <p:cNvSpPr>
            <a:spLocks noGrp="1"/>
          </p:cNvSpPr>
          <p:nvPr>
            <p:ph type="ftr" sz="quarter" idx="11"/>
          </p:nvPr>
        </p:nvSpPr>
        <p:spPr/>
        <p:txBody>
          <a:bodyPr/>
          <a:lstStyle/>
          <a:p>
            <a:r>
              <a:rPr lang="en-US" smtClean="0"/>
              <a:t>He Stands Alone</a:t>
            </a:r>
            <a:endParaRPr lang="en-US"/>
          </a:p>
        </p:txBody>
      </p:sp>
      <p:sp>
        <p:nvSpPr>
          <p:cNvPr id="5" name="Slide Number Placeholder 4"/>
          <p:cNvSpPr>
            <a:spLocks noGrp="1"/>
          </p:cNvSpPr>
          <p:nvPr>
            <p:ph type="sldNum" sz="quarter" idx="12"/>
          </p:nvPr>
        </p:nvSpPr>
        <p:spPr/>
        <p:txBody>
          <a:bodyPr/>
          <a:lstStyle/>
          <a:p>
            <a:fld id="{B1E4169B-5AB7-47FD-AE14-EBDD5102C6E5}" type="slidenum">
              <a:rPr lang="en-US" smtClean="0"/>
              <a:pPr/>
              <a:t>41</a:t>
            </a:fld>
            <a:endParaRPr lang="en-US"/>
          </a:p>
        </p:txBody>
      </p:sp>
    </p:spTree>
    <p:extLst>
      <p:ext uri="{BB962C8B-B14F-4D97-AF65-F5344CB8AC3E}">
        <p14:creationId xmlns:p14="http://schemas.microsoft.com/office/powerpoint/2010/main" val="3004235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8-20-2017</a:t>
            </a:r>
            <a:endParaRPr lang="en-US"/>
          </a:p>
        </p:txBody>
      </p:sp>
      <p:sp>
        <p:nvSpPr>
          <p:cNvPr id="3" name="Footer Placeholder 2"/>
          <p:cNvSpPr>
            <a:spLocks noGrp="1"/>
          </p:cNvSpPr>
          <p:nvPr>
            <p:ph type="ftr" sz="quarter" idx="11"/>
          </p:nvPr>
        </p:nvSpPr>
        <p:spPr/>
        <p:txBody>
          <a:bodyPr/>
          <a:lstStyle/>
          <a:p>
            <a:r>
              <a:rPr lang="en-US" smtClean="0"/>
              <a:t>He Stands Alone</a:t>
            </a:r>
            <a:endParaRPr lang="en-US"/>
          </a:p>
        </p:txBody>
      </p:sp>
      <p:sp>
        <p:nvSpPr>
          <p:cNvPr id="4" name="Slide Number Placeholder 3"/>
          <p:cNvSpPr>
            <a:spLocks noGrp="1"/>
          </p:cNvSpPr>
          <p:nvPr>
            <p:ph type="sldNum" sz="quarter" idx="12"/>
          </p:nvPr>
        </p:nvSpPr>
        <p:spPr/>
        <p:txBody>
          <a:bodyPr/>
          <a:lstStyle/>
          <a:p>
            <a:fld id="{B1E4169B-5AB7-47FD-AE14-EBDD5102C6E5}" type="slidenum">
              <a:rPr lang="en-US" smtClean="0"/>
              <a:pPr/>
              <a:t>5</a:t>
            </a:fld>
            <a:endParaRPr lang="en-US"/>
          </a:p>
        </p:txBody>
      </p:sp>
      <p:pic>
        <p:nvPicPr>
          <p:cNvPr id="5" name="Picture 4"/>
          <p:cNvPicPr>
            <a:picLocks noChangeAspect="1"/>
          </p:cNvPicPr>
          <p:nvPr/>
        </p:nvPicPr>
        <p:blipFill>
          <a:blip r:embed="rId2"/>
          <a:stretch>
            <a:fillRect/>
          </a:stretch>
        </p:blipFill>
        <p:spPr>
          <a:xfrm>
            <a:off x="193086" y="-240633"/>
            <a:ext cx="8757828" cy="304800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807367"/>
            <a:ext cx="9144000" cy="4076033"/>
          </a:xfrm>
          <a:prstGeom prst="rect">
            <a:avLst/>
          </a:prstGeom>
        </p:spPr>
      </p:pic>
    </p:spTree>
    <p:extLst>
      <p:ext uri="{BB962C8B-B14F-4D97-AF65-F5344CB8AC3E}">
        <p14:creationId xmlns:p14="http://schemas.microsoft.com/office/powerpoint/2010/main" val="1776436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8-20-2017</a:t>
            </a:r>
            <a:endParaRPr lang="en-US"/>
          </a:p>
        </p:txBody>
      </p:sp>
      <p:sp>
        <p:nvSpPr>
          <p:cNvPr id="3" name="Footer Placeholder 2"/>
          <p:cNvSpPr>
            <a:spLocks noGrp="1"/>
          </p:cNvSpPr>
          <p:nvPr>
            <p:ph type="ftr" sz="quarter" idx="11"/>
          </p:nvPr>
        </p:nvSpPr>
        <p:spPr/>
        <p:txBody>
          <a:bodyPr/>
          <a:lstStyle/>
          <a:p>
            <a:r>
              <a:rPr lang="en-US" smtClean="0"/>
              <a:t>He Stands Alone</a:t>
            </a:r>
            <a:endParaRPr lang="en-US"/>
          </a:p>
        </p:txBody>
      </p:sp>
      <p:sp>
        <p:nvSpPr>
          <p:cNvPr id="4" name="Slide Number Placeholder 3"/>
          <p:cNvSpPr>
            <a:spLocks noGrp="1"/>
          </p:cNvSpPr>
          <p:nvPr>
            <p:ph type="sldNum" sz="quarter" idx="12"/>
          </p:nvPr>
        </p:nvSpPr>
        <p:spPr/>
        <p:txBody>
          <a:bodyPr/>
          <a:lstStyle/>
          <a:p>
            <a:fld id="{B1E4169B-5AB7-47FD-AE14-EBDD5102C6E5}" type="slidenum">
              <a:rPr lang="en-US" smtClean="0"/>
              <a:pPr/>
              <a:t>6</a:t>
            </a:fld>
            <a:endParaRPr lang="en-US"/>
          </a:p>
        </p:txBody>
      </p:sp>
      <p:sp>
        <p:nvSpPr>
          <p:cNvPr id="5" name="Rectangle 4"/>
          <p:cNvSpPr/>
          <p:nvPr/>
        </p:nvSpPr>
        <p:spPr>
          <a:xfrm>
            <a:off x="228600" y="76200"/>
            <a:ext cx="8686800" cy="4924425"/>
          </a:xfrm>
          <a:prstGeom prst="rect">
            <a:avLst/>
          </a:prstGeom>
        </p:spPr>
        <p:txBody>
          <a:bodyPr wrap="square">
            <a:spAutoFit/>
          </a:bodyPr>
          <a:lstStyle/>
          <a:p>
            <a:r>
              <a:rPr lang="en-US" sz="4000" b="1" dirty="0" smtClean="0"/>
              <a:t>SHALOM</a:t>
            </a:r>
          </a:p>
          <a:p>
            <a:r>
              <a:rPr lang="en-US" sz="3200" dirty="0"/>
              <a:t>	</a:t>
            </a:r>
            <a:r>
              <a:rPr lang="en-US" sz="3200" dirty="0" smtClean="0"/>
              <a:t>33  But </a:t>
            </a:r>
            <a:r>
              <a:rPr lang="en-US" sz="3200" dirty="0"/>
              <a:t>speaking here, in </a:t>
            </a:r>
            <a:r>
              <a:rPr lang="en-US" sz="3200" dirty="0" smtClean="0"/>
              <a:t>[January 1964], </a:t>
            </a:r>
            <a:r>
              <a:rPr lang="en-US" sz="3200" dirty="0"/>
              <a:t>of the pope </a:t>
            </a:r>
            <a:r>
              <a:rPr lang="en-US" sz="3200" dirty="0" smtClean="0"/>
              <a:t>coming out of </a:t>
            </a:r>
            <a:r>
              <a:rPr lang="en-US" sz="3200" dirty="0"/>
              <a:t>Rome, and making a visit to </a:t>
            </a:r>
            <a:r>
              <a:rPr lang="en-US" sz="3200" dirty="0" smtClean="0"/>
              <a:t>the </a:t>
            </a:r>
            <a:r>
              <a:rPr lang="en-US" sz="3200" dirty="0"/>
              <a:t>holy lands. He'll also come here. And the strange thing, is, a few nights before he left Rome, for the first time it ever was in history, the moon came down and went in total eclipse. </a:t>
            </a:r>
            <a:endParaRPr lang="en-US" sz="3200" dirty="0" smtClean="0"/>
          </a:p>
          <a:p>
            <a:r>
              <a:rPr lang="en-US" sz="3200" dirty="0"/>
              <a:t>	</a:t>
            </a:r>
            <a:r>
              <a:rPr lang="en-US" sz="3200" dirty="0" smtClean="0"/>
              <a:t>Just </a:t>
            </a:r>
            <a:r>
              <a:rPr lang="en-US" sz="3200" dirty="0"/>
              <a:t>that, what was it? Shadowing off the reflected Light of the Son. </a:t>
            </a:r>
            <a:endParaRPr lang="en-US" sz="3200" dirty="0" smtClean="0"/>
          </a:p>
          <a:p>
            <a:pPr algn="r"/>
            <a:r>
              <a:rPr lang="en-US" dirty="0" smtClean="0"/>
              <a:t>64-0119 </a:t>
            </a:r>
            <a:endParaRPr lang="en-US" dirty="0"/>
          </a:p>
        </p:txBody>
      </p:sp>
    </p:spTree>
    <p:extLst>
      <p:ext uri="{BB962C8B-B14F-4D97-AF65-F5344CB8AC3E}">
        <p14:creationId xmlns:p14="http://schemas.microsoft.com/office/powerpoint/2010/main" val="1155920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8-20-2017</a:t>
            </a:r>
            <a:endParaRPr lang="en-US"/>
          </a:p>
        </p:txBody>
      </p:sp>
      <p:sp>
        <p:nvSpPr>
          <p:cNvPr id="5" name="Footer Placeholder 4"/>
          <p:cNvSpPr>
            <a:spLocks noGrp="1"/>
          </p:cNvSpPr>
          <p:nvPr>
            <p:ph type="ftr" sz="quarter" idx="11"/>
          </p:nvPr>
        </p:nvSpPr>
        <p:spPr/>
        <p:txBody>
          <a:bodyPr/>
          <a:lstStyle/>
          <a:p>
            <a:r>
              <a:rPr lang="en-US" smtClean="0"/>
              <a:t>He Stands Alone</a:t>
            </a:r>
            <a:endParaRPr lang="en-US"/>
          </a:p>
        </p:txBody>
      </p:sp>
      <p:sp>
        <p:nvSpPr>
          <p:cNvPr id="6" name="Slide Number Placeholder 5"/>
          <p:cNvSpPr>
            <a:spLocks noGrp="1"/>
          </p:cNvSpPr>
          <p:nvPr>
            <p:ph type="sldNum" sz="quarter" idx="12"/>
          </p:nvPr>
        </p:nvSpPr>
        <p:spPr/>
        <p:txBody>
          <a:bodyPr/>
          <a:lstStyle/>
          <a:p>
            <a:fld id="{B1E4169B-5AB7-47FD-AE14-EBDD5102C6E5}" type="slidenum">
              <a:rPr lang="en-US" smtClean="0"/>
              <a:pPr/>
              <a:t>7</a:t>
            </a:fld>
            <a:endParaRPr lang="en-US"/>
          </a:p>
        </p:txBody>
      </p:sp>
      <p:sp>
        <p:nvSpPr>
          <p:cNvPr id="7" name="Rectangle 6"/>
          <p:cNvSpPr/>
          <p:nvPr/>
        </p:nvSpPr>
        <p:spPr>
          <a:xfrm>
            <a:off x="152400" y="76200"/>
            <a:ext cx="8839200" cy="6324064"/>
          </a:xfrm>
          <a:prstGeom prst="rect">
            <a:avLst/>
          </a:prstGeom>
        </p:spPr>
        <p:txBody>
          <a:bodyPr wrap="square">
            <a:spAutoFit/>
          </a:bodyPr>
          <a:lstStyle/>
          <a:p>
            <a:r>
              <a:rPr lang="en-US" sz="3600" b="1" dirty="0" smtClean="0"/>
              <a:t>ANOINTED.ONES.AT.THE.END.TIME</a:t>
            </a:r>
          </a:p>
          <a:p>
            <a:r>
              <a:rPr lang="en-US" sz="2800" dirty="0"/>
              <a:t>	</a:t>
            </a:r>
            <a:r>
              <a:rPr lang="en-US" sz="2800" dirty="0" smtClean="0"/>
              <a:t>96 Every </a:t>
            </a:r>
            <a:r>
              <a:rPr lang="en-US" sz="2800" dirty="0"/>
              <a:t>sign, every wonder, anointed man, prophecy, all kind of things going forth; all kinds of signs, all kinds of wonders, </a:t>
            </a:r>
            <a:r>
              <a:rPr lang="en-US" sz="2800" dirty="0">
                <a:solidFill>
                  <a:srgbClr val="FFFF00"/>
                </a:solidFill>
              </a:rPr>
              <a:t>how you going to tell the difference?</a:t>
            </a:r>
            <a:r>
              <a:rPr lang="en-US" sz="2800" dirty="0"/>
              <a:t> Watch the Word for this hour</a:t>
            </a:r>
            <a:r>
              <a:rPr lang="en-US" sz="2800" dirty="0" smtClean="0"/>
              <a:t>.</a:t>
            </a:r>
            <a:endParaRPr lang="en-US" sz="2800" dirty="0"/>
          </a:p>
          <a:p>
            <a:r>
              <a:rPr lang="en-US" sz="2800" dirty="0" smtClean="0"/>
              <a:t>	97 Watch </a:t>
            </a:r>
            <a:r>
              <a:rPr lang="en-US" sz="2800" dirty="0"/>
              <a:t>Moses, how he could have told Balaam. Watch Micaiah here, how did we know he was right? </a:t>
            </a:r>
            <a:r>
              <a:rPr lang="en-US" sz="2800" dirty="0">
                <a:solidFill>
                  <a:srgbClr val="FFFF00"/>
                </a:solidFill>
              </a:rPr>
              <a:t>The Word, before him, had prophesied that for Ahab.</a:t>
            </a:r>
          </a:p>
          <a:p>
            <a:r>
              <a:rPr lang="en-US" sz="2800" dirty="0" smtClean="0"/>
              <a:t>	And </a:t>
            </a:r>
            <a:r>
              <a:rPr lang="en-US" sz="2800" dirty="0"/>
              <a:t>the Word, before us, prophesied these organizations for this day, and this curse upon them. And the things that would take place by His truly anointed Church, will have the Word, a Word Bride. Here we are. Here it is, today, just as it was then. </a:t>
            </a:r>
            <a:endParaRPr lang="en-US" sz="2800" dirty="0" smtClean="0"/>
          </a:p>
          <a:p>
            <a:pPr algn="r"/>
            <a:r>
              <a:rPr lang="en-US" sz="2800" dirty="0" smtClean="0"/>
              <a:t>65-0725</a:t>
            </a:r>
            <a:endParaRPr lang="en-US" sz="2800" dirty="0"/>
          </a:p>
        </p:txBody>
      </p:sp>
    </p:spTree>
    <p:extLst>
      <p:ext uri="{BB962C8B-B14F-4D97-AF65-F5344CB8AC3E}">
        <p14:creationId xmlns:p14="http://schemas.microsoft.com/office/powerpoint/2010/main" val="9381112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8-20-2017</a:t>
            </a:r>
            <a:endParaRPr lang="en-US"/>
          </a:p>
        </p:txBody>
      </p:sp>
      <p:sp>
        <p:nvSpPr>
          <p:cNvPr id="3" name="Footer Placeholder 2"/>
          <p:cNvSpPr>
            <a:spLocks noGrp="1"/>
          </p:cNvSpPr>
          <p:nvPr>
            <p:ph type="ftr" sz="quarter" idx="11"/>
          </p:nvPr>
        </p:nvSpPr>
        <p:spPr/>
        <p:txBody>
          <a:bodyPr/>
          <a:lstStyle/>
          <a:p>
            <a:r>
              <a:rPr lang="en-US" smtClean="0"/>
              <a:t>He Stands Alone</a:t>
            </a:r>
            <a:endParaRPr lang="en-US"/>
          </a:p>
        </p:txBody>
      </p:sp>
      <p:sp>
        <p:nvSpPr>
          <p:cNvPr id="4" name="Slide Number Placeholder 3"/>
          <p:cNvSpPr>
            <a:spLocks noGrp="1"/>
          </p:cNvSpPr>
          <p:nvPr>
            <p:ph type="sldNum" sz="quarter" idx="12"/>
          </p:nvPr>
        </p:nvSpPr>
        <p:spPr/>
        <p:txBody>
          <a:bodyPr/>
          <a:lstStyle/>
          <a:p>
            <a:fld id="{B1E4169B-5AB7-47FD-AE14-EBDD5102C6E5}" type="slidenum">
              <a:rPr lang="en-US" smtClean="0"/>
              <a:pPr/>
              <a:t>8</a:t>
            </a:fld>
            <a:endParaRPr lang="en-US"/>
          </a:p>
        </p:txBody>
      </p:sp>
      <p:sp>
        <p:nvSpPr>
          <p:cNvPr id="5" name="Rectangle 4"/>
          <p:cNvSpPr/>
          <p:nvPr/>
        </p:nvSpPr>
        <p:spPr>
          <a:xfrm>
            <a:off x="152400" y="76200"/>
            <a:ext cx="8839200" cy="6124754"/>
          </a:xfrm>
          <a:prstGeom prst="rect">
            <a:avLst/>
          </a:prstGeom>
        </p:spPr>
        <p:txBody>
          <a:bodyPr wrap="square">
            <a:spAutoFit/>
          </a:bodyPr>
          <a:lstStyle/>
          <a:p>
            <a:r>
              <a:rPr lang="en-US" sz="4000" b="1" dirty="0"/>
              <a:t>NUMBERS </a:t>
            </a:r>
            <a:r>
              <a:rPr lang="en-US" sz="4000" b="1" dirty="0" smtClean="0"/>
              <a:t>24:15-17</a:t>
            </a:r>
            <a:endParaRPr lang="en-US" sz="4000" b="1" dirty="0"/>
          </a:p>
          <a:p>
            <a:r>
              <a:rPr lang="en-US" sz="2800" dirty="0" smtClean="0"/>
              <a:t>	</a:t>
            </a:r>
            <a:r>
              <a:rPr lang="en-US" sz="3200" i="1" dirty="0" smtClean="0"/>
              <a:t>And </a:t>
            </a:r>
            <a:r>
              <a:rPr lang="en-US" sz="3200" i="1" dirty="0"/>
              <a:t>he took up his parable, and said, Balaam the son of </a:t>
            </a:r>
            <a:r>
              <a:rPr lang="en-US" sz="3200" i="1" dirty="0" err="1"/>
              <a:t>Beor</a:t>
            </a:r>
            <a:r>
              <a:rPr lang="en-US" sz="3200" i="1" dirty="0"/>
              <a:t> hath said, and the man whose eyes are open hath </a:t>
            </a:r>
            <a:r>
              <a:rPr lang="en-US" sz="3200" i="1" dirty="0" smtClean="0"/>
              <a:t>said: 16 He </a:t>
            </a:r>
            <a:r>
              <a:rPr lang="en-US" sz="3200" i="1" dirty="0"/>
              <a:t>hath said, which heard the words of God, and knew the knowledge of the most High, which saw the vision of the Almighty, falling into a trance, but having his eyes </a:t>
            </a:r>
            <a:r>
              <a:rPr lang="en-US" sz="3200" i="1" dirty="0" smtClean="0"/>
              <a:t>open: 17 I </a:t>
            </a:r>
            <a:r>
              <a:rPr lang="en-US" sz="3200" i="1" dirty="0"/>
              <a:t>shall see him, but not now: I shall behold him, but not nigh: there shall come a Star out of Jacob, and a </a:t>
            </a:r>
            <a:r>
              <a:rPr lang="en-US" sz="3200" i="1" dirty="0" err="1"/>
              <a:t>Sceptre</a:t>
            </a:r>
            <a:r>
              <a:rPr lang="en-US" sz="3200" i="1" dirty="0"/>
              <a:t> shall rise out of Israel, and shall smite the corners of Moab, and destroy all the children of </a:t>
            </a:r>
            <a:r>
              <a:rPr lang="en-US" sz="3200" i="1" dirty="0" err="1"/>
              <a:t>Sheth</a:t>
            </a:r>
            <a:r>
              <a:rPr lang="en-US" sz="3200" i="1" dirty="0"/>
              <a:t>.</a:t>
            </a:r>
          </a:p>
        </p:txBody>
      </p:sp>
    </p:spTree>
    <p:extLst>
      <p:ext uri="{BB962C8B-B14F-4D97-AF65-F5344CB8AC3E}">
        <p14:creationId xmlns:p14="http://schemas.microsoft.com/office/powerpoint/2010/main" val="5474158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8-20-2017</a:t>
            </a:r>
            <a:endParaRPr lang="en-US"/>
          </a:p>
        </p:txBody>
      </p:sp>
      <p:sp>
        <p:nvSpPr>
          <p:cNvPr id="3" name="Footer Placeholder 2"/>
          <p:cNvSpPr>
            <a:spLocks noGrp="1"/>
          </p:cNvSpPr>
          <p:nvPr>
            <p:ph type="ftr" sz="quarter" idx="11"/>
          </p:nvPr>
        </p:nvSpPr>
        <p:spPr/>
        <p:txBody>
          <a:bodyPr/>
          <a:lstStyle/>
          <a:p>
            <a:r>
              <a:rPr lang="en-US" smtClean="0"/>
              <a:t>He Stands Alone</a:t>
            </a:r>
            <a:endParaRPr lang="en-US"/>
          </a:p>
        </p:txBody>
      </p:sp>
      <p:sp>
        <p:nvSpPr>
          <p:cNvPr id="4" name="Slide Number Placeholder 3"/>
          <p:cNvSpPr>
            <a:spLocks noGrp="1"/>
          </p:cNvSpPr>
          <p:nvPr>
            <p:ph type="sldNum" sz="quarter" idx="12"/>
          </p:nvPr>
        </p:nvSpPr>
        <p:spPr/>
        <p:txBody>
          <a:bodyPr/>
          <a:lstStyle/>
          <a:p>
            <a:fld id="{B1E4169B-5AB7-47FD-AE14-EBDD5102C6E5}" type="slidenum">
              <a:rPr lang="en-US" smtClean="0"/>
              <a:pPr/>
              <a:t>9</a:t>
            </a:fld>
            <a:endParaRPr lang="en-US"/>
          </a:p>
        </p:txBody>
      </p:sp>
      <p:sp>
        <p:nvSpPr>
          <p:cNvPr id="5" name="Rectangle 4"/>
          <p:cNvSpPr/>
          <p:nvPr/>
        </p:nvSpPr>
        <p:spPr>
          <a:xfrm>
            <a:off x="304800" y="228600"/>
            <a:ext cx="8534400" cy="4216539"/>
          </a:xfrm>
          <a:prstGeom prst="rect">
            <a:avLst/>
          </a:prstGeom>
        </p:spPr>
        <p:txBody>
          <a:bodyPr wrap="square">
            <a:spAutoFit/>
          </a:bodyPr>
          <a:lstStyle/>
          <a:p>
            <a:r>
              <a:rPr lang="en-US" sz="4400" b="1" dirty="0"/>
              <a:t>NUMBERS </a:t>
            </a:r>
            <a:r>
              <a:rPr lang="en-US" sz="4400" b="1" dirty="0" smtClean="0"/>
              <a:t>25:1-3</a:t>
            </a:r>
            <a:endParaRPr lang="en-US" sz="4400" b="1" dirty="0"/>
          </a:p>
          <a:p>
            <a:r>
              <a:rPr lang="en-US" sz="3200" dirty="0" smtClean="0"/>
              <a:t>	</a:t>
            </a:r>
            <a:r>
              <a:rPr lang="en-US" sz="3200" i="1" dirty="0" smtClean="0"/>
              <a:t>And </a:t>
            </a:r>
            <a:r>
              <a:rPr lang="en-US" sz="3200" i="1" dirty="0"/>
              <a:t>Israel abode in </a:t>
            </a:r>
            <a:r>
              <a:rPr lang="en-US" sz="3200" i="1" dirty="0" err="1"/>
              <a:t>Shittim</a:t>
            </a:r>
            <a:r>
              <a:rPr lang="en-US" sz="3200" i="1" dirty="0"/>
              <a:t>, and the people began to commit whoredom with the daughters of </a:t>
            </a:r>
            <a:r>
              <a:rPr lang="en-US" sz="3200" i="1" dirty="0" smtClean="0"/>
              <a:t>Moab. 2 And </a:t>
            </a:r>
            <a:r>
              <a:rPr lang="en-US" sz="3200" i="1" dirty="0"/>
              <a:t>they called the people unto the sacrifices of their gods: and the people did eat, and bowed down to their </a:t>
            </a:r>
            <a:r>
              <a:rPr lang="en-US" sz="3200" i="1" dirty="0" smtClean="0"/>
              <a:t>gods. 3 And </a:t>
            </a:r>
            <a:r>
              <a:rPr lang="en-US" sz="3200" i="1" dirty="0"/>
              <a:t>Israel joined himself unto </a:t>
            </a:r>
            <a:r>
              <a:rPr lang="en-US" sz="3200" i="1" dirty="0" err="1"/>
              <a:t>Baalpeor</a:t>
            </a:r>
            <a:r>
              <a:rPr lang="en-US" sz="3200" i="1" dirty="0"/>
              <a:t>: and the anger of the LORD was kindled against Israel.</a:t>
            </a:r>
          </a:p>
        </p:txBody>
      </p:sp>
    </p:spTree>
    <p:extLst>
      <p:ext uri="{BB962C8B-B14F-4D97-AF65-F5344CB8AC3E}">
        <p14:creationId xmlns:p14="http://schemas.microsoft.com/office/powerpoint/2010/main" val="597675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2795</TotalTime>
  <Words>774</Words>
  <Application>Microsoft Macintosh PowerPoint</Application>
  <PresentationFormat>On-screen Show (4:3)</PresentationFormat>
  <Paragraphs>285</Paragraphs>
  <Slides>41</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Calibri</vt:lpstr>
      <vt:lpstr>Cambria</vt:lpstr>
      <vt:lpstr>Mangal</vt:lpstr>
      <vt:lpstr>Times New Roman</vt:lpstr>
      <vt:lpstr>Arial</vt:lpstr>
      <vt:lpstr>Black</vt:lpstr>
      <vt:lpstr>He Stands  Alone</vt:lpstr>
      <vt:lpstr>Birthdays &amp; Anniversaries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Coffey</dc:creator>
  <cp:lastModifiedBy>Barry Coffey</cp:lastModifiedBy>
  <cp:revision>126</cp:revision>
  <cp:lastPrinted>2015-12-12T17:16:40Z</cp:lastPrinted>
  <dcterms:created xsi:type="dcterms:W3CDTF">2011-10-07T15:56:14Z</dcterms:created>
  <dcterms:modified xsi:type="dcterms:W3CDTF">2017-08-20T21:13:00Z</dcterms:modified>
</cp:coreProperties>
</file>