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2"/>
  </p:notesMasterIdLst>
  <p:handoutMasterIdLst>
    <p:handoutMasterId r:id="rId33"/>
  </p:handoutMasterIdLst>
  <p:sldIdLst>
    <p:sldId id="256" r:id="rId2"/>
    <p:sldId id="473" r:id="rId3"/>
    <p:sldId id="474" r:id="rId4"/>
    <p:sldId id="475" r:id="rId5"/>
    <p:sldId id="476" r:id="rId6"/>
    <p:sldId id="477" r:id="rId7"/>
    <p:sldId id="478" r:id="rId8"/>
    <p:sldId id="479" r:id="rId9"/>
    <p:sldId id="480" r:id="rId10"/>
    <p:sldId id="481" r:id="rId11"/>
    <p:sldId id="469" r:id="rId12"/>
    <p:sldId id="470" r:id="rId13"/>
    <p:sldId id="471" r:id="rId14"/>
    <p:sldId id="472" r:id="rId15"/>
    <p:sldId id="467" r:id="rId16"/>
    <p:sldId id="468" r:id="rId17"/>
    <p:sldId id="466" r:id="rId18"/>
    <p:sldId id="258" r:id="rId19"/>
    <p:sldId id="460" r:id="rId20"/>
    <p:sldId id="451" r:id="rId21"/>
    <p:sldId id="462" r:id="rId22"/>
    <p:sldId id="454" r:id="rId23"/>
    <p:sldId id="414" r:id="rId24"/>
    <p:sldId id="446" r:id="rId25"/>
    <p:sldId id="455" r:id="rId26"/>
    <p:sldId id="463" r:id="rId27"/>
    <p:sldId id="464" r:id="rId28"/>
    <p:sldId id="458" r:id="rId29"/>
    <p:sldId id="459" r:id="rId30"/>
    <p:sldId id="42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1" autoAdjust="0"/>
    <p:restoredTop sz="99178" autoAdjust="0"/>
  </p:normalViewPr>
  <p:slideViewPr>
    <p:cSldViewPr>
      <p:cViewPr varScale="1">
        <p:scale>
          <a:sx n="131" d="100"/>
          <a:sy n="131" d="100"/>
        </p:scale>
        <p:origin x="2536" y="184"/>
      </p:cViewPr>
      <p:guideLst>
        <p:guide orient="horz" pos="2160"/>
        <p:guide pos="2880"/>
      </p:guideLst>
    </p:cSldViewPr>
  </p:slideViewPr>
  <p:notesTextViewPr>
    <p:cViewPr>
      <p:scale>
        <a:sx n="1" d="1"/>
        <a:sy n="1" d="1"/>
      </p:scale>
      <p:origin x="0" y="0"/>
    </p:cViewPr>
  </p:notesTextViewPr>
  <p:sorterViewPr>
    <p:cViewPr>
      <p:scale>
        <a:sx n="180" d="100"/>
        <a:sy n="180" d="100"/>
      </p:scale>
      <p:origin x="0" y="118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2CD253-465B-3848-828A-E2D9EBCA7971}" type="datetimeFigureOut">
              <a:rPr lang="en-US" smtClean="0"/>
              <a:t>6/18/17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36A7E4A-6662-5542-966D-22A1921E3331}" type="slidenum">
              <a:rPr lang="en-US" smtClean="0"/>
              <a:t>‹#›</a:t>
            </a:fld>
            <a:endParaRPr lang="en-US"/>
          </a:p>
        </p:txBody>
      </p:sp>
    </p:spTree>
    <p:extLst>
      <p:ext uri="{BB962C8B-B14F-4D97-AF65-F5344CB8AC3E}">
        <p14:creationId xmlns:p14="http://schemas.microsoft.com/office/powerpoint/2010/main" val="17673095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989C60-BC2F-47C7-A93B-8F485D478AE0}" type="datetimeFigureOut">
              <a:rPr lang="en-US" smtClean="0"/>
              <a:pPr/>
              <a:t>6/18/17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A3055B-65F8-4A7F-8BA0-EC66FCD06150}" type="slidenum">
              <a:rPr lang="en-US" smtClean="0"/>
              <a:pPr/>
              <a:t>‹#›</a:t>
            </a:fld>
            <a:endParaRPr lang="en-US"/>
          </a:p>
        </p:txBody>
      </p:sp>
    </p:spTree>
    <p:extLst>
      <p:ext uri="{BB962C8B-B14F-4D97-AF65-F5344CB8AC3E}">
        <p14:creationId xmlns:p14="http://schemas.microsoft.com/office/powerpoint/2010/main" val="19421374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9A3055B-65F8-4A7F-8BA0-EC66FCD06150}" type="slidenum">
              <a:rPr lang="en-US" smtClean="0"/>
              <a:pPr/>
              <a:t>1</a:t>
            </a:fld>
            <a:endParaRPr lang="en-US"/>
          </a:p>
        </p:txBody>
      </p:sp>
    </p:spTree>
    <p:extLst>
      <p:ext uri="{BB962C8B-B14F-4D97-AF65-F5344CB8AC3E}">
        <p14:creationId xmlns:p14="http://schemas.microsoft.com/office/powerpoint/2010/main" val="196163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screen">
            <a:extLst>
              <a:ext uri="{28A0092B-C50C-407E-A947-70E740481C1C}">
                <a14:useLocalDpi xmlns:a14="http://schemas.microsoft.com/office/drawing/2010/main"/>
              </a:ext>
            </a:extLst>
          </a:blip>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r>
              <a:rPr lang="en-US" smtClean="0"/>
              <a:t>6/182017</a:t>
            </a:r>
            <a:endParaRPr lang="en-US"/>
          </a:p>
        </p:txBody>
      </p:sp>
      <p:sp>
        <p:nvSpPr>
          <p:cNvPr id="5" name="Footer Placeholder 4"/>
          <p:cNvSpPr>
            <a:spLocks noGrp="1"/>
          </p:cNvSpPr>
          <p:nvPr>
            <p:ph type="ftr" sz="quarter" idx="11"/>
          </p:nvPr>
        </p:nvSpPr>
        <p:spPr/>
        <p:txBody>
          <a:bodyPr/>
          <a:lstStyle/>
          <a:p>
            <a:r>
              <a:rPr lang="en-US" smtClean="0"/>
              <a:t>The Minstry of Liberty</a:t>
            </a:r>
            <a:endParaRPr lang="en-US"/>
          </a:p>
        </p:txBody>
      </p:sp>
      <p:sp>
        <p:nvSpPr>
          <p:cNvPr id="6" name="Slide Number Placeholder 5"/>
          <p:cNvSpPr>
            <a:spLocks noGrp="1"/>
          </p:cNvSpPr>
          <p:nvPr>
            <p:ph type="sldNum" sz="quarter" idx="12"/>
          </p:nvPr>
        </p:nvSpPr>
        <p:spPr/>
        <p:txBody>
          <a:bodyPr/>
          <a:lstStyle/>
          <a:p>
            <a:fld id="{0AEF043B-A2B3-4DCA-80B5-34CD0B375D78}" type="slidenum">
              <a:rPr lang="en-US" smtClean="0"/>
              <a:pPr/>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6/182017</a:t>
            </a:r>
            <a:endParaRPr lang="en-US"/>
          </a:p>
        </p:txBody>
      </p:sp>
      <p:sp>
        <p:nvSpPr>
          <p:cNvPr id="5" name="Footer Placeholder 4"/>
          <p:cNvSpPr>
            <a:spLocks noGrp="1"/>
          </p:cNvSpPr>
          <p:nvPr>
            <p:ph type="ftr" sz="quarter" idx="11"/>
          </p:nvPr>
        </p:nvSpPr>
        <p:spPr/>
        <p:txBody>
          <a:bodyPr/>
          <a:lstStyle/>
          <a:p>
            <a:r>
              <a:rPr lang="en-US" smtClean="0"/>
              <a:t>The Minstry of Liberty</a:t>
            </a:r>
            <a:endParaRPr lang="en-US"/>
          </a:p>
        </p:txBody>
      </p:sp>
      <p:sp>
        <p:nvSpPr>
          <p:cNvPr id="6" name="Slide Number Placeholder 5"/>
          <p:cNvSpPr>
            <a:spLocks noGrp="1"/>
          </p:cNvSpPr>
          <p:nvPr>
            <p:ph type="sldNum" sz="quarter" idx="12"/>
          </p:nvPr>
        </p:nvSpPr>
        <p:spPr/>
        <p:txBody>
          <a:bodyPr/>
          <a:lstStyle/>
          <a:p>
            <a:fld id="{0AEF043B-A2B3-4DCA-80B5-34CD0B375D78}" type="slidenum">
              <a:rPr lang="en-US" smtClean="0"/>
              <a:pPr/>
              <a:t>‹#›</a:t>
            </a:fld>
            <a:endParaRPr lang="en-US"/>
          </a:p>
        </p:txBody>
      </p:sp>
    </p:spTree>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6/182017</a:t>
            </a:r>
            <a:endParaRPr lang="en-US"/>
          </a:p>
        </p:txBody>
      </p:sp>
      <p:sp>
        <p:nvSpPr>
          <p:cNvPr id="5" name="Footer Placeholder 4"/>
          <p:cNvSpPr>
            <a:spLocks noGrp="1"/>
          </p:cNvSpPr>
          <p:nvPr>
            <p:ph type="ftr" sz="quarter" idx="11"/>
          </p:nvPr>
        </p:nvSpPr>
        <p:spPr/>
        <p:txBody>
          <a:bodyPr/>
          <a:lstStyle/>
          <a:p>
            <a:r>
              <a:rPr lang="en-US" smtClean="0"/>
              <a:t>The Minstry of Liberty</a:t>
            </a:r>
            <a:endParaRPr lang="en-US"/>
          </a:p>
        </p:txBody>
      </p:sp>
      <p:sp>
        <p:nvSpPr>
          <p:cNvPr id="6" name="Slide Number Placeholder 5"/>
          <p:cNvSpPr>
            <a:spLocks noGrp="1"/>
          </p:cNvSpPr>
          <p:nvPr>
            <p:ph type="sldNum" sz="quarter" idx="12"/>
          </p:nvPr>
        </p:nvSpPr>
        <p:spPr/>
        <p:txBody>
          <a:bodyPr/>
          <a:lstStyle/>
          <a:p>
            <a:fld id="{0AEF043B-A2B3-4DCA-80B5-34CD0B375D78}" type="slidenum">
              <a:rPr lang="en-US" smtClean="0"/>
              <a:pPr/>
              <a:t>‹#›</a:t>
            </a:fld>
            <a:endParaRPr lang="en-US"/>
          </a:p>
        </p:txBody>
      </p:sp>
    </p:spTree>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r>
              <a:rPr lang="en-US" smtClean="0"/>
              <a:t>6/182017</a:t>
            </a:r>
            <a:endParaRPr lang="en-US"/>
          </a:p>
        </p:txBody>
      </p:sp>
      <p:sp>
        <p:nvSpPr>
          <p:cNvPr id="5" name="Footer Placeholder 4"/>
          <p:cNvSpPr>
            <a:spLocks noGrp="1"/>
          </p:cNvSpPr>
          <p:nvPr>
            <p:ph type="ftr" sz="quarter" idx="11"/>
          </p:nvPr>
        </p:nvSpPr>
        <p:spPr/>
        <p:txBody>
          <a:bodyPr/>
          <a:lstStyle/>
          <a:p>
            <a:r>
              <a:rPr lang="en-US" smtClean="0"/>
              <a:t>The Minstry of Liberty</a:t>
            </a:r>
            <a:endParaRPr lang="en-US"/>
          </a:p>
        </p:txBody>
      </p:sp>
      <p:sp>
        <p:nvSpPr>
          <p:cNvPr id="6" name="Slide Number Placeholder 5"/>
          <p:cNvSpPr>
            <a:spLocks noGrp="1"/>
          </p:cNvSpPr>
          <p:nvPr>
            <p:ph type="sldNum" sz="quarter" idx="12"/>
          </p:nvPr>
        </p:nvSpPr>
        <p:spPr/>
        <p:txBody>
          <a:bodyPr/>
          <a:lstStyle/>
          <a:p>
            <a:fld id="{0AEF043B-A2B3-4DCA-80B5-34CD0B375D78}" type="slidenum">
              <a:rPr lang="en-US" smtClean="0"/>
              <a:pPr/>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6/182017</a:t>
            </a:r>
            <a:endParaRPr lang="en-US"/>
          </a:p>
        </p:txBody>
      </p:sp>
      <p:sp>
        <p:nvSpPr>
          <p:cNvPr id="5" name="Footer Placeholder 4"/>
          <p:cNvSpPr>
            <a:spLocks noGrp="1"/>
          </p:cNvSpPr>
          <p:nvPr>
            <p:ph type="ftr" sz="quarter" idx="11"/>
          </p:nvPr>
        </p:nvSpPr>
        <p:spPr/>
        <p:txBody>
          <a:bodyPr/>
          <a:lstStyle/>
          <a:p>
            <a:r>
              <a:rPr lang="en-US" smtClean="0"/>
              <a:t>The Minstry of Liberty</a:t>
            </a:r>
            <a:endParaRPr lang="en-US"/>
          </a:p>
        </p:txBody>
      </p:sp>
      <p:sp>
        <p:nvSpPr>
          <p:cNvPr id="6" name="Slide Number Placeholder 5"/>
          <p:cNvSpPr>
            <a:spLocks noGrp="1"/>
          </p:cNvSpPr>
          <p:nvPr>
            <p:ph type="sldNum" sz="quarter" idx="12"/>
          </p:nvPr>
        </p:nvSpPr>
        <p:spPr/>
        <p:txBody>
          <a:bodyPr/>
          <a:lstStyle/>
          <a:p>
            <a:fld id="{0AEF043B-A2B3-4DCA-80B5-34CD0B375D78}" type="slidenum">
              <a:rPr lang="en-US" smtClean="0"/>
              <a:pPr/>
              <a:t>‹#›</a:t>
            </a:fld>
            <a:endParaRPr lang="en-US"/>
          </a:p>
        </p:txBody>
      </p:sp>
    </p:spTree>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r>
              <a:rPr lang="en-US" smtClean="0"/>
              <a:t>6/182017</a:t>
            </a:r>
            <a:endParaRPr lang="en-US"/>
          </a:p>
        </p:txBody>
      </p:sp>
      <p:sp>
        <p:nvSpPr>
          <p:cNvPr id="6" name="Footer Placeholder 5"/>
          <p:cNvSpPr>
            <a:spLocks noGrp="1"/>
          </p:cNvSpPr>
          <p:nvPr>
            <p:ph type="ftr" sz="quarter" idx="11"/>
          </p:nvPr>
        </p:nvSpPr>
        <p:spPr/>
        <p:txBody>
          <a:bodyPr/>
          <a:lstStyle/>
          <a:p>
            <a:r>
              <a:rPr lang="en-US" smtClean="0"/>
              <a:t>The Minstry of Liberty</a:t>
            </a:r>
            <a:endParaRPr lang="en-US"/>
          </a:p>
        </p:txBody>
      </p:sp>
      <p:sp>
        <p:nvSpPr>
          <p:cNvPr id="7" name="Slide Number Placeholder 6"/>
          <p:cNvSpPr>
            <a:spLocks noGrp="1"/>
          </p:cNvSpPr>
          <p:nvPr>
            <p:ph type="sldNum" sz="quarter" idx="12"/>
          </p:nvPr>
        </p:nvSpPr>
        <p:spPr/>
        <p:txBody>
          <a:bodyPr/>
          <a:lstStyle/>
          <a:p>
            <a:fld id="{0AEF043B-A2B3-4DCA-80B5-34CD0B375D78}" type="slidenum">
              <a:rPr lang="en-US" smtClean="0"/>
              <a:pPr/>
              <a:t>‹#›</a:t>
            </a:fld>
            <a:endParaRPr lang="en-US"/>
          </a:p>
        </p:txBody>
      </p:sp>
    </p:spTree>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n-US" smtClean="0"/>
              <a:t>6/182017</a:t>
            </a:r>
            <a:endParaRPr lang="en-US"/>
          </a:p>
        </p:txBody>
      </p:sp>
      <p:sp>
        <p:nvSpPr>
          <p:cNvPr id="8" name="Footer Placeholder 7"/>
          <p:cNvSpPr>
            <a:spLocks noGrp="1"/>
          </p:cNvSpPr>
          <p:nvPr>
            <p:ph type="ftr" sz="quarter" idx="11"/>
          </p:nvPr>
        </p:nvSpPr>
        <p:spPr/>
        <p:txBody>
          <a:bodyPr/>
          <a:lstStyle/>
          <a:p>
            <a:r>
              <a:rPr lang="en-US" smtClean="0"/>
              <a:t>The Minstry of Liberty</a:t>
            </a:r>
            <a:endParaRPr lang="en-US"/>
          </a:p>
        </p:txBody>
      </p:sp>
      <p:sp>
        <p:nvSpPr>
          <p:cNvPr id="9" name="Slide Number Placeholder 8"/>
          <p:cNvSpPr>
            <a:spLocks noGrp="1"/>
          </p:cNvSpPr>
          <p:nvPr>
            <p:ph type="sldNum" sz="quarter" idx="12"/>
          </p:nvPr>
        </p:nvSpPr>
        <p:spPr/>
        <p:txBody>
          <a:bodyPr/>
          <a:lstStyle/>
          <a:p>
            <a:fld id="{0AEF043B-A2B3-4DCA-80B5-34CD0B375D78}" type="slidenum">
              <a:rPr lang="en-US" smtClean="0"/>
              <a:pPr/>
              <a:t>‹#›</a:t>
            </a:fld>
            <a:endParaRPr lang="en-US"/>
          </a:p>
        </p:txBody>
      </p:sp>
    </p:spTree>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6/182017</a:t>
            </a:r>
            <a:endParaRPr lang="en-US"/>
          </a:p>
        </p:txBody>
      </p:sp>
      <p:sp>
        <p:nvSpPr>
          <p:cNvPr id="4" name="Footer Placeholder 3"/>
          <p:cNvSpPr>
            <a:spLocks noGrp="1"/>
          </p:cNvSpPr>
          <p:nvPr>
            <p:ph type="ftr" sz="quarter" idx="11"/>
          </p:nvPr>
        </p:nvSpPr>
        <p:spPr/>
        <p:txBody>
          <a:bodyPr/>
          <a:lstStyle/>
          <a:p>
            <a:r>
              <a:rPr lang="en-US" smtClean="0"/>
              <a:t>The Minstry of Liberty</a:t>
            </a:r>
            <a:endParaRPr lang="en-US"/>
          </a:p>
        </p:txBody>
      </p:sp>
      <p:sp>
        <p:nvSpPr>
          <p:cNvPr id="5" name="Slide Number Placeholder 4"/>
          <p:cNvSpPr>
            <a:spLocks noGrp="1"/>
          </p:cNvSpPr>
          <p:nvPr>
            <p:ph type="sldNum" sz="quarter" idx="12"/>
          </p:nvPr>
        </p:nvSpPr>
        <p:spPr/>
        <p:txBody>
          <a:bodyPr/>
          <a:lstStyle/>
          <a:p>
            <a:fld id="{0AEF043B-A2B3-4DCA-80B5-34CD0B375D78}" type="slidenum">
              <a:rPr lang="en-US" smtClean="0"/>
              <a:pPr/>
              <a:t>‹#›</a:t>
            </a:fld>
            <a:endParaRPr lang="en-US"/>
          </a:p>
        </p:txBody>
      </p:sp>
    </p:spTree>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a:t>
            </a:fld>
            <a:endParaRPr lang="en-US"/>
          </a:p>
        </p:txBody>
      </p:sp>
    </p:spTree>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6/182017</a:t>
            </a:r>
            <a:endParaRPr lang="en-US"/>
          </a:p>
        </p:txBody>
      </p:sp>
      <p:sp>
        <p:nvSpPr>
          <p:cNvPr id="6" name="Footer Placeholder 5"/>
          <p:cNvSpPr>
            <a:spLocks noGrp="1"/>
          </p:cNvSpPr>
          <p:nvPr>
            <p:ph type="ftr" sz="quarter" idx="11"/>
          </p:nvPr>
        </p:nvSpPr>
        <p:spPr/>
        <p:txBody>
          <a:bodyPr/>
          <a:lstStyle/>
          <a:p>
            <a:r>
              <a:rPr lang="en-US" smtClean="0"/>
              <a:t>The Minstry of Liberty</a:t>
            </a:r>
            <a:endParaRPr lang="en-US"/>
          </a:p>
        </p:txBody>
      </p:sp>
      <p:sp>
        <p:nvSpPr>
          <p:cNvPr id="7" name="Slide Number Placeholder 6"/>
          <p:cNvSpPr>
            <a:spLocks noGrp="1"/>
          </p:cNvSpPr>
          <p:nvPr>
            <p:ph type="sldNum" sz="quarter" idx="12"/>
          </p:nvPr>
        </p:nvSpPr>
        <p:spPr/>
        <p:txBody>
          <a:bodyPr/>
          <a:lstStyle/>
          <a:p>
            <a:fld id="{0AEF043B-A2B3-4DCA-80B5-34CD0B375D78}" type="slidenum">
              <a:rPr lang="en-US" smtClean="0"/>
              <a:pPr/>
              <a:t>‹#›</a:t>
            </a:fld>
            <a:endParaRPr lang="en-US"/>
          </a:p>
        </p:txBody>
      </p:sp>
    </p:spTree>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6/182017</a:t>
            </a:r>
            <a:endParaRPr lang="en-US"/>
          </a:p>
        </p:txBody>
      </p:sp>
      <p:sp>
        <p:nvSpPr>
          <p:cNvPr id="6" name="Footer Placeholder 5"/>
          <p:cNvSpPr>
            <a:spLocks noGrp="1"/>
          </p:cNvSpPr>
          <p:nvPr>
            <p:ph type="ftr" sz="quarter" idx="11"/>
          </p:nvPr>
        </p:nvSpPr>
        <p:spPr/>
        <p:txBody>
          <a:bodyPr/>
          <a:lstStyle/>
          <a:p>
            <a:r>
              <a:rPr lang="en-US" smtClean="0"/>
              <a:t>The Minstry of Liberty</a:t>
            </a:r>
            <a:endParaRPr lang="en-US"/>
          </a:p>
        </p:txBody>
      </p:sp>
      <p:sp>
        <p:nvSpPr>
          <p:cNvPr id="7" name="Slide Number Placeholder 6"/>
          <p:cNvSpPr>
            <a:spLocks noGrp="1"/>
          </p:cNvSpPr>
          <p:nvPr>
            <p:ph type="sldNum" sz="quarter" idx="12"/>
          </p:nvPr>
        </p:nvSpPr>
        <p:spPr/>
        <p:txBody>
          <a:bodyPr/>
          <a:lstStyle/>
          <a:p>
            <a:fld id="{0AEF043B-A2B3-4DCA-80B5-34CD0B375D78}" type="slidenum">
              <a:rPr lang="en-US" smtClean="0"/>
              <a:pPr/>
              <a:t>‹#›</a:t>
            </a:fld>
            <a:endParaRPr lang="en-US"/>
          </a:p>
        </p:txBody>
      </p:sp>
    </p:spTree>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r>
              <a:rPr lang="en-US" smtClean="0"/>
              <a:t>6/182017</a:t>
            </a:r>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r>
              <a:rPr lang="en-US" smtClean="0"/>
              <a:t>The Minstry of Liberty</a:t>
            </a:r>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0AEF043B-A2B3-4DCA-80B5-34CD0B375D7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d"/>
  </p:transition>
  <p:hf hdr="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4343400"/>
            <a:ext cx="6705600" cy="1295400"/>
          </a:xfrm>
        </p:spPr>
        <p:txBody>
          <a:bodyPr>
            <a:normAutofit fontScale="62500" lnSpcReduction="20000"/>
          </a:bodyPr>
          <a:lstStyle/>
          <a:p>
            <a:r>
              <a:rPr lang="en-US" sz="3200" dirty="0" smtClean="0"/>
              <a:t>GALATIANS </a:t>
            </a:r>
            <a:r>
              <a:rPr lang="en-US" sz="3200" dirty="0"/>
              <a:t>5:1</a:t>
            </a:r>
          </a:p>
          <a:p>
            <a:r>
              <a:rPr lang="en-US" sz="3200" i="1" dirty="0" smtClean="0"/>
              <a:t>Stand </a:t>
            </a:r>
            <a:r>
              <a:rPr lang="en-US" sz="3200" i="1" dirty="0"/>
              <a:t>fast therefore in the liberty wherewith Christ hath made us free, and be not entangled again with the yoke of bondage. </a:t>
            </a:r>
            <a:endParaRPr lang="en-US" sz="3200" i="1" dirty="0"/>
          </a:p>
        </p:txBody>
      </p:sp>
      <p:sp>
        <p:nvSpPr>
          <p:cNvPr id="2" name="Title 1"/>
          <p:cNvSpPr>
            <a:spLocks noGrp="1"/>
          </p:cNvSpPr>
          <p:nvPr>
            <p:ph type="ctrTitle"/>
          </p:nvPr>
        </p:nvSpPr>
        <p:spPr/>
        <p:txBody>
          <a:bodyPr/>
          <a:lstStyle/>
          <a:p>
            <a:r>
              <a:rPr lang="en-US" sz="6000" dirty="0" smtClean="0">
                <a:latin typeface="+mn-lt"/>
              </a:rPr>
              <a:t>The</a:t>
            </a:r>
            <a:br>
              <a:rPr lang="en-US" sz="6000" dirty="0" smtClean="0">
                <a:latin typeface="+mn-lt"/>
              </a:rPr>
            </a:br>
            <a:r>
              <a:rPr lang="en-US" sz="6000" dirty="0" smtClean="0">
                <a:latin typeface="+mn-lt"/>
              </a:rPr>
              <a:t>Ministry of </a:t>
            </a:r>
            <a:br>
              <a:rPr lang="en-US" sz="6000" dirty="0" smtClean="0">
                <a:latin typeface="+mn-lt"/>
              </a:rPr>
            </a:br>
            <a:r>
              <a:rPr lang="en-US" sz="6000" dirty="0" smtClean="0">
                <a:latin typeface="+mn-lt"/>
              </a:rPr>
              <a:t>Liberty II</a:t>
            </a:r>
            <a:endParaRPr lang="en-US" sz="6000" dirty="0">
              <a:latin typeface="+mn-lt"/>
            </a:endParaRPr>
          </a:p>
        </p:txBody>
      </p:sp>
    </p:spTree>
    <p:extLst>
      <p:ext uri="{BB962C8B-B14F-4D97-AF65-F5344CB8AC3E}">
        <p14:creationId xmlns:p14="http://schemas.microsoft.com/office/powerpoint/2010/main" val="1562999108"/>
      </p:ext>
    </p:extLst>
  </p:cSld>
  <p:clrMapOvr>
    <a:masterClrMapping/>
  </p:clrMapOvr>
  <p:transition spd="slow">
    <p:push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10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685800"/>
            <a:ext cx="9144000" cy="5486400"/>
          </a:xfrm>
          <a:prstGeom prst="rect">
            <a:avLst/>
          </a:prstGeom>
        </p:spPr>
      </p:pic>
      <p:sp>
        <p:nvSpPr>
          <p:cNvPr id="6" name="TextBox 5"/>
          <p:cNvSpPr txBox="1"/>
          <p:nvPr/>
        </p:nvSpPr>
        <p:spPr>
          <a:xfrm>
            <a:off x="304800" y="25940"/>
            <a:ext cx="3708066" cy="707886"/>
          </a:xfrm>
          <a:prstGeom prst="rect">
            <a:avLst/>
          </a:prstGeom>
          <a:noFill/>
        </p:spPr>
        <p:txBody>
          <a:bodyPr wrap="none" rtlCol="0">
            <a:spAutoFit/>
          </a:bodyPr>
          <a:lstStyle/>
          <a:p>
            <a:r>
              <a:rPr lang="en-US" sz="4000" dirty="0" err="1" smtClean="0"/>
              <a:t>Manyara</a:t>
            </a:r>
            <a:r>
              <a:rPr lang="en-US" sz="4000" dirty="0" smtClean="0"/>
              <a:t> Region</a:t>
            </a:r>
            <a:endParaRPr lang="en-US" sz="4000" dirty="0"/>
          </a:p>
        </p:txBody>
      </p:sp>
    </p:spTree>
    <p:extLst>
      <p:ext uri="{BB962C8B-B14F-4D97-AF65-F5344CB8AC3E}">
        <p14:creationId xmlns:p14="http://schemas.microsoft.com/office/powerpoint/2010/main" val="284530272"/>
      </p:ext>
    </p:extLst>
  </p:cSld>
  <p:clrMapOvr>
    <a:masterClrMapping/>
  </p:clrMapOvr>
  <p:transition spd="slow">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11</a:t>
            </a:fld>
            <a:endParaRPr lang="en-US"/>
          </a:p>
        </p:txBody>
      </p:sp>
      <p:sp>
        <p:nvSpPr>
          <p:cNvPr id="5" name="Rectangle 4"/>
          <p:cNvSpPr/>
          <p:nvPr/>
        </p:nvSpPr>
        <p:spPr>
          <a:xfrm>
            <a:off x="152400" y="76200"/>
            <a:ext cx="8839200" cy="6247864"/>
          </a:xfrm>
          <a:prstGeom prst="rect">
            <a:avLst/>
          </a:prstGeom>
        </p:spPr>
        <p:txBody>
          <a:bodyPr wrap="square">
            <a:spAutoFit/>
          </a:bodyPr>
          <a:lstStyle/>
          <a:p>
            <a:r>
              <a:rPr lang="en-US" sz="3600" b="1" dirty="0"/>
              <a:t>GALATIANS 5:1,13-26*</a:t>
            </a:r>
          </a:p>
          <a:p>
            <a:r>
              <a:rPr lang="en-US" sz="3600" dirty="0"/>
              <a:t> </a:t>
            </a:r>
            <a:r>
              <a:rPr lang="en-US" sz="3200" dirty="0"/>
              <a:t>    </a:t>
            </a:r>
            <a:r>
              <a:rPr lang="en-US" sz="2800" i="1" dirty="0"/>
              <a:t>1 Stand fast therefore in the liberty wherewith Christ hath made us free, and be not entangled again with the yoke of bondage. 13 For, brethren, ye have been called unto liberty; only use not liberty for an occasion to the flesh, but by love serve one another… </a:t>
            </a:r>
          </a:p>
          <a:p>
            <a:r>
              <a:rPr lang="en-US" sz="4000" dirty="0" smtClean="0">
                <a:solidFill>
                  <a:srgbClr val="FFFF00"/>
                </a:solidFill>
              </a:rPr>
              <a:t>Liberty: </a:t>
            </a:r>
            <a:r>
              <a:rPr lang="en-US" sz="3200" i="1" dirty="0" smtClean="0"/>
              <a:t>(Gr.) </a:t>
            </a:r>
            <a:r>
              <a:rPr lang="en-US" sz="3200" i="1" dirty="0" err="1" smtClean="0"/>
              <a:t>eleutheria</a:t>
            </a:r>
            <a:r>
              <a:rPr lang="en-US" sz="3200" i="1" dirty="0" smtClean="0"/>
              <a:t> </a:t>
            </a:r>
          </a:p>
          <a:p>
            <a:r>
              <a:rPr lang="en-US" sz="3200" dirty="0"/>
              <a:t>	</a:t>
            </a:r>
            <a:r>
              <a:rPr lang="en-US" sz="2800" dirty="0" smtClean="0"/>
              <a:t>The freedom </a:t>
            </a:r>
            <a:r>
              <a:rPr lang="en-US" sz="2800" dirty="0"/>
              <a:t>to do or to omit things having no relationship to </a:t>
            </a:r>
            <a:r>
              <a:rPr lang="en-US" sz="2800" dirty="0" smtClean="0"/>
              <a:t>salvation. </a:t>
            </a:r>
            <a:r>
              <a:rPr lang="en-US" sz="2000" dirty="0" smtClean="0"/>
              <a:t>(Eg. Home, Car)</a:t>
            </a:r>
            <a:endParaRPr lang="en-US" sz="2800" dirty="0"/>
          </a:p>
          <a:p>
            <a:r>
              <a:rPr lang="en-US" sz="2800" dirty="0" smtClean="0"/>
              <a:t>	A license not to </a:t>
            </a:r>
            <a:r>
              <a:rPr lang="en-US" sz="2800" dirty="0"/>
              <a:t>do as one pleases; true liberty is living as we ought </a:t>
            </a:r>
            <a:r>
              <a:rPr lang="en-US" sz="2800" dirty="0" smtClean="0"/>
              <a:t>to, </a:t>
            </a:r>
            <a:r>
              <a:rPr lang="en-US" sz="2800" dirty="0"/>
              <a:t>not as we </a:t>
            </a:r>
            <a:r>
              <a:rPr lang="en-US" sz="2800" dirty="0" smtClean="0"/>
              <a:t>please.</a:t>
            </a:r>
          </a:p>
          <a:p>
            <a:endParaRPr lang="en-US" sz="3200" dirty="0">
              <a:solidFill>
                <a:srgbClr val="FFFF00"/>
              </a:solidFill>
            </a:endParaRPr>
          </a:p>
          <a:p>
            <a:endParaRPr lang="en-US" sz="2800" i="1" dirty="0">
              <a:solidFill>
                <a:srgbClr val="FFFF00"/>
              </a:solidFill>
            </a:endParaRPr>
          </a:p>
        </p:txBody>
      </p:sp>
    </p:spTree>
    <p:extLst>
      <p:ext uri="{BB962C8B-B14F-4D97-AF65-F5344CB8AC3E}">
        <p14:creationId xmlns:p14="http://schemas.microsoft.com/office/powerpoint/2010/main" val="205137305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dissolve">
                                      <p:cBhvr>
                                        <p:cTn id="7" dur="500"/>
                                        <p:tgtEl>
                                          <p:spTgt spid="5">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dissolve">
                                      <p:cBhvr>
                                        <p:cTn id="10" dur="500"/>
                                        <p:tgtEl>
                                          <p:spTgt spid="5">
                                            <p:txEl>
                                              <p:pRg st="3" end="3"/>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dissolve">
                                      <p:cBhvr>
                                        <p:cTn id="1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12</a:t>
            </a:fld>
            <a:endParaRPr lang="en-US"/>
          </a:p>
        </p:txBody>
      </p:sp>
      <p:sp>
        <p:nvSpPr>
          <p:cNvPr id="5" name="Rectangle 4"/>
          <p:cNvSpPr/>
          <p:nvPr/>
        </p:nvSpPr>
        <p:spPr>
          <a:xfrm>
            <a:off x="152400" y="0"/>
            <a:ext cx="8839200" cy="5693866"/>
          </a:xfrm>
          <a:prstGeom prst="rect">
            <a:avLst/>
          </a:prstGeom>
        </p:spPr>
        <p:txBody>
          <a:bodyPr wrap="square">
            <a:spAutoFit/>
          </a:bodyPr>
          <a:lstStyle/>
          <a:p>
            <a:r>
              <a:rPr lang="en-US" sz="4400" b="1" dirty="0" smtClean="0"/>
              <a:t>WHO.IS.GOD</a:t>
            </a:r>
            <a:endParaRPr lang="en-US" sz="3200" b="1" dirty="0"/>
          </a:p>
          <a:p>
            <a:r>
              <a:rPr lang="en-US" sz="3200" dirty="0"/>
              <a:t>	</a:t>
            </a:r>
            <a:r>
              <a:rPr lang="en-US" sz="3200" dirty="0" smtClean="0"/>
              <a:t>26  </a:t>
            </a:r>
            <a:r>
              <a:rPr lang="en-US" sz="3200" dirty="0"/>
              <a:t>Now, many times</a:t>
            </a:r>
            <a:r>
              <a:rPr lang="en-US" sz="3200" dirty="0" smtClean="0"/>
              <a:t>, people </a:t>
            </a:r>
            <a:r>
              <a:rPr lang="en-US" sz="3200" dirty="0"/>
              <a:t>criticizing and poke their finger at me, say, </a:t>
            </a:r>
            <a:r>
              <a:rPr lang="en-US" sz="3200" i="1" dirty="0"/>
              <a:t>"Well, I brought somebody down there, and they wasn't nothing happened to them.</a:t>
            </a:r>
            <a:r>
              <a:rPr lang="en-US" sz="3200" dirty="0"/>
              <a:t>" That same old devil that said, "</a:t>
            </a:r>
            <a:r>
              <a:rPr lang="en-US" sz="3200" i="1" dirty="0"/>
              <a:t>Come down off of the cross, we'll believe You." </a:t>
            </a:r>
            <a:r>
              <a:rPr lang="en-US" sz="3200" dirty="0"/>
              <a:t>It still lives in man today...?...</a:t>
            </a:r>
          </a:p>
          <a:p>
            <a:r>
              <a:rPr lang="en-US" sz="3200" dirty="0" smtClean="0"/>
              <a:t>	Friend</a:t>
            </a:r>
            <a:r>
              <a:rPr lang="en-US" sz="3200" dirty="0"/>
              <a:t>, I couldn't say nothing, to be honest before God, until I knew about </a:t>
            </a:r>
            <a:r>
              <a:rPr lang="en-US" sz="3200" dirty="0" smtClean="0"/>
              <a:t>it. I </a:t>
            </a:r>
            <a:r>
              <a:rPr lang="en-US" sz="3200" dirty="0"/>
              <a:t>listen to one person, and that's God. Managers</a:t>
            </a:r>
            <a:r>
              <a:rPr lang="en-US" sz="3200" dirty="0" smtClean="0"/>
              <a:t>, I have </a:t>
            </a:r>
            <a:r>
              <a:rPr lang="en-US" sz="3200" dirty="0"/>
              <a:t>the best managers in the world</a:t>
            </a:r>
            <a:r>
              <a:rPr lang="en-US" sz="3200" dirty="0" smtClean="0"/>
              <a:t>. </a:t>
            </a:r>
            <a:endParaRPr lang="en-US" sz="3200" dirty="0"/>
          </a:p>
        </p:txBody>
      </p:sp>
    </p:spTree>
    <p:extLst>
      <p:ext uri="{BB962C8B-B14F-4D97-AF65-F5344CB8AC3E}">
        <p14:creationId xmlns:p14="http://schemas.microsoft.com/office/powerpoint/2010/main" val="1724466447"/>
      </p:ext>
    </p:extLst>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13</a:t>
            </a:fld>
            <a:endParaRPr lang="en-US"/>
          </a:p>
        </p:txBody>
      </p:sp>
      <p:sp>
        <p:nvSpPr>
          <p:cNvPr id="5" name="Rectangle 4"/>
          <p:cNvSpPr/>
          <p:nvPr/>
        </p:nvSpPr>
        <p:spPr>
          <a:xfrm>
            <a:off x="228600" y="152400"/>
            <a:ext cx="8686800" cy="5078313"/>
          </a:xfrm>
          <a:prstGeom prst="rect">
            <a:avLst/>
          </a:prstGeom>
        </p:spPr>
        <p:txBody>
          <a:bodyPr wrap="square">
            <a:spAutoFit/>
          </a:bodyPr>
          <a:lstStyle/>
          <a:p>
            <a:r>
              <a:rPr lang="en-US" sz="3600" dirty="0" smtClean="0">
                <a:solidFill>
                  <a:srgbClr val="FFFF00"/>
                </a:solidFill>
              </a:rPr>
              <a:t>	They </a:t>
            </a:r>
            <a:r>
              <a:rPr lang="en-US" sz="3600" dirty="0">
                <a:solidFill>
                  <a:srgbClr val="FFFF00"/>
                </a:solidFill>
              </a:rPr>
              <a:t>can set a meeting anywhere they wish to, but I'm at liberty. </a:t>
            </a:r>
            <a:r>
              <a:rPr lang="en-US" sz="3600" dirty="0"/>
              <a:t>Whatever the Spirit of God says do, do it. If He called me from this platform right now to go pray for somebody across the nation, I'd go right now. And no matter what happened here, I'd go right then. It's better to obey than to sacrifice.			</a:t>
            </a:r>
            <a:endParaRPr lang="en-US" sz="3600" dirty="0" smtClean="0"/>
          </a:p>
          <a:p>
            <a:pPr algn="r"/>
            <a:r>
              <a:rPr lang="en-US" sz="3600" dirty="0" smtClean="0"/>
              <a:t>50-0815 </a:t>
            </a:r>
            <a:endParaRPr lang="en-US" sz="3600" dirty="0"/>
          </a:p>
        </p:txBody>
      </p:sp>
    </p:spTree>
    <p:extLst>
      <p:ext uri="{BB962C8B-B14F-4D97-AF65-F5344CB8AC3E}">
        <p14:creationId xmlns:p14="http://schemas.microsoft.com/office/powerpoint/2010/main" val="668274817"/>
      </p:ext>
    </p:extLst>
  </p:cSld>
  <p:clrMapOvr>
    <a:masterClrMapping/>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14</a:t>
            </a:fld>
            <a:endParaRPr lang="en-US"/>
          </a:p>
        </p:txBody>
      </p:sp>
      <p:sp>
        <p:nvSpPr>
          <p:cNvPr id="5" name="Rectangle 4"/>
          <p:cNvSpPr/>
          <p:nvPr/>
        </p:nvSpPr>
        <p:spPr>
          <a:xfrm>
            <a:off x="228600" y="76200"/>
            <a:ext cx="8686800" cy="5693866"/>
          </a:xfrm>
          <a:prstGeom prst="rect">
            <a:avLst/>
          </a:prstGeom>
        </p:spPr>
        <p:txBody>
          <a:bodyPr wrap="square">
            <a:spAutoFit/>
          </a:bodyPr>
          <a:lstStyle/>
          <a:p>
            <a:r>
              <a:rPr lang="en-US" sz="4400" b="1" dirty="0"/>
              <a:t>ROMANS </a:t>
            </a:r>
            <a:r>
              <a:rPr lang="en-US" sz="4400" b="1" dirty="0" smtClean="0"/>
              <a:t>6:17-20</a:t>
            </a:r>
            <a:endParaRPr lang="en-US" sz="4400" b="1" dirty="0"/>
          </a:p>
          <a:p>
            <a:r>
              <a:rPr lang="en-US" sz="3200" i="1" dirty="0"/>
              <a:t>	</a:t>
            </a:r>
            <a:r>
              <a:rPr lang="en-US" sz="3200" i="1" dirty="0" smtClean="0"/>
              <a:t>17 </a:t>
            </a:r>
            <a:r>
              <a:rPr lang="en-US" sz="3200" i="1" dirty="0"/>
              <a:t>But God be thanked, that ye were the servants of sin, but ye have obeyed from the heart that form of doctrine which was delivered you. </a:t>
            </a:r>
            <a:r>
              <a:rPr lang="en-US" sz="3200" i="1" dirty="0" smtClean="0"/>
              <a:t>18 </a:t>
            </a:r>
            <a:r>
              <a:rPr lang="en-US" sz="3200" i="1" dirty="0" smtClean="0">
                <a:solidFill>
                  <a:srgbClr val="FFFF00"/>
                </a:solidFill>
              </a:rPr>
              <a:t>Being </a:t>
            </a:r>
            <a:r>
              <a:rPr lang="en-US" sz="3200" i="1" dirty="0">
                <a:solidFill>
                  <a:srgbClr val="FFFF00"/>
                </a:solidFill>
              </a:rPr>
              <a:t>then made free from sin, ye became the servants of righteousness. </a:t>
            </a:r>
            <a:r>
              <a:rPr lang="en-US" sz="3200" i="1" dirty="0" smtClean="0">
                <a:solidFill>
                  <a:srgbClr val="FFFF00"/>
                </a:solidFill>
              </a:rPr>
              <a:t> </a:t>
            </a:r>
          </a:p>
          <a:p>
            <a:r>
              <a:rPr lang="en-US" sz="3200" i="1" dirty="0">
                <a:solidFill>
                  <a:srgbClr val="FFFF00"/>
                </a:solidFill>
              </a:rPr>
              <a:t>	</a:t>
            </a:r>
            <a:r>
              <a:rPr lang="en-US" sz="3200" i="1" dirty="0" smtClean="0"/>
              <a:t>19 I </a:t>
            </a:r>
            <a:r>
              <a:rPr lang="en-US" sz="3200" i="1" dirty="0"/>
              <a:t>speak after the manner of men because of the infirmity of your flesh: for as ye have yielded your members servants to uncleanness and to iniquity unto iniquity; even so now yield your members servants to righteousness unto holiness. </a:t>
            </a:r>
            <a:r>
              <a:rPr lang="en-US" sz="3200" i="1" dirty="0" smtClean="0"/>
              <a:t> </a:t>
            </a:r>
            <a:endParaRPr lang="en-US" sz="3200" i="1" dirty="0"/>
          </a:p>
        </p:txBody>
      </p:sp>
    </p:spTree>
    <p:extLst>
      <p:ext uri="{BB962C8B-B14F-4D97-AF65-F5344CB8AC3E}">
        <p14:creationId xmlns:p14="http://schemas.microsoft.com/office/powerpoint/2010/main" val="355375509"/>
      </p:ext>
    </p:extLst>
  </p:cSld>
  <p:clrMapOvr>
    <a:masterClrMapping/>
  </p:clrMapOvr>
  <p:transition spd="slow">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15</a:t>
            </a:fld>
            <a:endParaRPr lang="en-US"/>
          </a:p>
        </p:txBody>
      </p:sp>
      <p:sp>
        <p:nvSpPr>
          <p:cNvPr id="5" name="Rectangle 4"/>
          <p:cNvSpPr/>
          <p:nvPr/>
        </p:nvSpPr>
        <p:spPr>
          <a:xfrm>
            <a:off x="152400" y="28113"/>
            <a:ext cx="8839200" cy="5724644"/>
          </a:xfrm>
          <a:prstGeom prst="rect">
            <a:avLst/>
          </a:prstGeom>
        </p:spPr>
        <p:txBody>
          <a:bodyPr wrap="square">
            <a:spAutoFit/>
          </a:bodyPr>
          <a:lstStyle/>
          <a:p>
            <a:r>
              <a:rPr lang="en-US" sz="3600" b="1" dirty="0" smtClean="0"/>
              <a:t>JAIRUS.A.SECRET.BELIEVER</a:t>
            </a:r>
          </a:p>
          <a:p>
            <a:r>
              <a:rPr lang="en-US" sz="2800" dirty="0"/>
              <a:t>	</a:t>
            </a:r>
            <a:r>
              <a:rPr lang="en-US" sz="3000" dirty="0" smtClean="0"/>
              <a:t>63 I </a:t>
            </a:r>
            <a:r>
              <a:rPr lang="en-US" sz="3000" dirty="0"/>
              <a:t>want to tell everybody just to be real quiet now and keep your children near you, especially epilepsy. Epilepsy is one thing that gets away from </a:t>
            </a:r>
            <a:r>
              <a:rPr lang="en-US" sz="3000" dirty="0" smtClean="0"/>
              <a:t>me. Do </a:t>
            </a:r>
            <a:r>
              <a:rPr lang="en-US" sz="3000" dirty="0"/>
              <a:t>you realize you're dealing with demon spirits? </a:t>
            </a:r>
            <a:r>
              <a:rPr lang="en-US" sz="3000" dirty="0" smtClean="0"/>
              <a:t> Here </a:t>
            </a:r>
            <a:r>
              <a:rPr lang="en-US" sz="3000" dirty="0"/>
              <a:t>not long ago there was a certain minister came to a </a:t>
            </a:r>
            <a:r>
              <a:rPr lang="en-US" sz="3000" dirty="0" smtClean="0"/>
              <a:t>meeting</a:t>
            </a:r>
            <a:r>
              <a:rPr lang="en-US" sz="3000" dirty="0"/>
              <a:t>,</a:t>
            </a:r>
            <a:r>
              <a:rPr lang="en-US" sz="3000" dirty="0" smtClean="0"/>
              <a:t> </a:t>
            </a:r>
            <a:r>
              <a:rPr lang="en-US" sz="3000" dirty="0"/>
              <a:t>had about </a:t>
            </a:r>
            <a:r>
              <a:rPr lang="en-US" sz="3000" dirty="0" smtClean="0"/>
              <a:t>28 </a:t>
            </a:r>
            <a:r>
              <a:rPr lang="en-US" sz="3000" dirty="0"/>
              <a:t>of his congregation. A little baby was on the platform, and the little baby had </a:t>
            </a:r>
            <a:r>
              <a:rPr lang="en-US" sz="3000" dirty="0" smtClean="0"/>
              <a:t>epilepsy…</a:t>
            </a:r>
            <a:endParaRPr lang="en-US" sz="3000" dirty="0"/>
          </a:p>
          <a:p>
            <a:r>
              <a:rPr lang="en-US" sz="3000" dirty="0" smtClean="0"/>
              <a:t>	I </a:t>
            </a:r>
            <a:r>
              <a:rPr lang="en-US" sz="3000" dirty="0"/>
              <a:t>couldn't get them to stop, and this minister setting out there </a:t>
            </a:r>
            <a:r>
              <a:rPr lang="en-US" sz="3000" dirty="0" err="1"/>
              <a:t>kinda</a:t>
            </a:r>
            <a:r>
              <a:rPr lang="en-US" sz="3000" dirty="0"/>
              <a:t> smiling unto himself, and I looked around. I told them all put their heads down. </a:t>
            </a:r>
          </a:p>
        </p:txBody>
      </p:sp>
    </p:spTree>
    <p:extLst>
      <p:ext uri="{BB962C8B-B14F-4D97-AF65-F5344CB8AC3E}">
        <p14:creationId xmlns:p14="http://schemas.microsoft.com/office/powerpoint/2010/main" val="1532406792"/>
      </p:ext>
    </p:extLst>
  </p:cSld>
  <p:clrMapOvr>
    <a:masterClrMapping/>
  </p:clrMapOvr>
  <p:transition spd="slow">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16</a:t>
            </a:fld>
            <a:endParaRPr lang="en-US"/>
          </a:p>
        </p:txBody>
      </p:sp>
      <p:sp>
        <p:nvSpPr>
          <p:cNvPr id="5" name="Rectangle 4"/>
          <p:cNvSpPr/>
          <p:nvPr/>
        </p:nvSpPr>
        <p:spPr>
          <a:xfrm>
            <a:off x="228600" y="76200"/>
            <a:ext cx="8763000" cy="5940088"/>
          </a:xfrm>
          <a:prstGeom prst="rect">
            <a:avLst/>
          </a:prstGeom>
        </p:spPr>
        <p:txBody>
          <a:bodyPr wrap="square">
            <a:spAutoFit/>
          </a:bodyPr>
          <a:lstStyle/>
          <a:p>
            <a:r>
              <a:rPr lang="en-US" sz="2800" dirty="0" smtClean="0"/>
              <a:t>	</a:t>
            </a:r>
            <a:r>
              <a:rPr lang="en-US" sz="3200" dirty="0" smtClean="0"/>
              <a:t>They </a:t>
            </a:r>
            <a:r>
              <a:rPr lang="en-US" sz="3200" dirty="0"/>
              <a:t>wouldn't do it. This fellow just set there. So an usher went back to him. He said</a:t>
            </a:r>
            <a:r>
              <a:rPr lang="en-US" sz="3200" i="1" dirty="0"/>
              <a:t>, "Listen, this is a public place, I will do as I please.”</a:t>
            </a:r>
            <a:r>
              <a:rPr lang="en-US" sz="3200" dirty="0"/>
              <a:t> I said, </a:t>
            </a:r>
            <a:r>
              <a:rPr lang="en-US" sz="3200" i="1" dirty="0"/>
              <a:t>"All right. It's up to you. Father, don't let this poor innocent child have to suffer the sins of that man. </a:t>
            </a:r>
            <a:r>
              <a:rPr lang="en-US" sz="3200" i="1" dirty="0">
                <a:solidFill>
                  <a:srgbClr val="FFFF00"/>
                </a:solidFill>
              </a:rPr>
              <a:t>Now, Satan, you leave him, but you're at liberty to do what you want to."</a:t>
            </a:r>
          </a:p>
          <a:p>
            <a:r>
              <a:rPr lang="en-US" sz="3200" dirty="0"/>
              <a:t>	And thousands of people setting there. There was a whole </a:t>
            </a:r>
            <a:r>
              <a:rPr lang="en-US" sz="3200" dirty="0" smtClean="0"/>
              <a:t>28 </a:t>
            </a:r>
            <a:r>
              <a:rPr lang="en-US" sz="3200" dirty="0"/>
              <a:t>took epilepsy</a:t>
            </a:r>
            <a:r>
              <a:rPr lang="en-US" sz="3200" dirty="0" smtClean="0"/>
              <a:t>, </a:t>
            </a:r>
            <a:r>
              <a:rPr lang="en-US" sz="3200" dirty="0"/>
              <a:t>fell on the floor frothing</a:t>
            </a:r>
            <a:r>
              <a:rPr lang="en-US" sz="3200" dirty="0" smtClean="0"/>
              <a:t>, </a:t>
            </a:r>
            <a:r>
              <a:rPr lang="en-US" sz="3200" dirty="0"/>
              <a:t>and still got epilepsy too</a:t>
            </a:r>
            <a:r>
              <a:rPr lang="en-US" sz="3200" dirty="0" smtClean="0"/>
              <a:t>, </a:t>
            </a:r>
            <a:r>
              <a:rPr lang="en-US" sz="3200" dirty="0"/>
              <a:t>that's just one of the thousands of cases. </a:t>
            </a:r>
          </a:p>
          <a:p>
            <a:pPr algn="r"/>
            <a:r>
              <a:rPr lang="en-US" sz="2800" dirty="0"/>
              <a:t>55-0604 </a:t>
            </a:r>
          </a:p>
        </p:txBody>
      </p:sp>
    </p:spTree>
    <p:extLst>
      <p:ext uri="{BB962C8B-B14F-4D97-AF65-F5344CB8AC3E}">
        <p14:creationId xmlns:p14="http://schemas.microsoft.com/office/powerpoint/2010/main" val="389574673"/>
      </p:ext>
    </p:extLst>
  </p:cSld>
  <p:clrMapOvr>
    <a:masterClrMapping/>
  </p:clrMapOvr>
  <p:transition spd="slow">
    <p:push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17</a:t>
            </a:fld>
            <a:endParaRPr lang="en-US"/>
          </a:p>
        </p:txBody>
      </p:sp>
      <p:sp>
        <p:nvSpPr>
          <p:cNvPr id="5" name="Rectangle 4"/>
          <p:cNvSpPr/>
          <p:nvPr/>
        </p:nvSpPr>
        <p:spPr>
          <a:xfrm>
            <a:off x="228600" y="152400"/>
            <a:ext cx="8610600" cy="5447645"/>
          </a:xfrm>
          <a:prstGeom prst="rect">
            <a:avLst/>
          </a:prstGeom>
        </p:spPr>
        <p:txBody>
          <a:bodyPr wrap="square">
            <a:spAutoFit/>
          </a:bodyPr>
          <a:lstStyle/>
          <a:p>
            <a:r>
              <a:rPr lang="en-US" sz="4000" b="1" dirty="0" smtClean="0"/>
              <a:t>1. GALATIANS 2:2-5</a:t>
            </a:r>
            <a:endParaRPr lang="en-US" sz="4000" b="1" dirty="0"/>
          </a:p>
          <a:p>
            <a:r>
              <a:rPr lang="en-US" sz="2800" dirty="0" smtClean="0"/>
              <a:t>	</a:t>
            </a:r>
            <a:r>
              <a:rPr lang="en-US" sz="2800" i="1" dirty="0" smtClean="0"/>
              <a:t>And </a:t>
            </a:r>
            <a:r>
              <a:rPr lang="en-US" sz="2800" i="1" dirty="0"/>
              <a:t>I went up by revelation, and communicated unto them that gospel which I preach among the Gentiles, but privately to them which were of reputation, lest by any means I should run, or had run, in vain. </a:t>
            </a:r>
            <a:r>
              <a:rPr lang="en-US" sz="2800" i="1" dirty="0" smtClean="0"/>
              <a:t>3 But </a:t>
            </a:r>
            <a:r>
              <a:rPr lang="en-US" sz="2800" i="1" dirty="0"/>
              <a:t>neither Titus, who was with me, being a Greek, was compelled to be circumcised: </a:t>
            </a:r>
            <a:r>
              <a:rPr lang="en-US" sz="2800" i="1" dirty="0" smtClean="0"/>
              <a:t>4 </a:t>
            </a:r>
            <a:r>
              <a:rPr lang="en-US" sz="2800" i="1" dirty="0"/>
              <a:t>And that because of false brethren unawares brought in, who came in </a:t>
            </a:r>
            <a:r>
              <a:rPr lang="en-US" sz="2800" i="1" dirty="0" err="1"/>
              <a:t>privily</a:t>
            </a:r>
            <a:r>
              <a:rPr lang="en-US" sz="2800" i="1" dirty="0"/>
              <a:t> to spy out our liberty which we have in Christ Jesus, that they might bring us into bondage: </a:t>
            </a:r>
            <a:r>
              <a:rPr lang="en-US" sz="2800" i="1" dirty="0" smtClean="0"/>
              <a:t>5 To </a:t>
            </a:r>
            <a:r>
              <a:rPr lang="en-US" sz="2800" i="1" dirty="0"/>
              <a:t>whom we gave place by subjection, no, not for an hour; that the truth of the gospel might continue with you. </a:t>
            </a:r>
          </a:p>
        </p:txBody>
      </p:sp>
    </p:spTree>
    <p:extLst>
      <p:ext uri="{BB962C8B-B14F-4D97-AF65-F5344CB8AC3E}">
        <p14:creationId xmlns:p14="http://schemas.microsoft.com/office/powerpoint/2010/main" val="298273999"/>
      </p:ext>
    </p:extLst>
  </p:cSld>
  <p:clrMapOvr>
    <a:masterClrMapping/>
  </p:clrMapOvr>
  <p:transition spd="slow">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228600"/>
            <a:ext cx="8534400" cy="5693866"/>
          </a:xfrm>
          <a:prstGeom prst="rect">
            <a:avLst/>
          </a:prstGeom>
        </p:spPr>
        <p:txBody>
          <a:bodyPr wrap="square">
            <a:spAutoFit/>
          </a:bodyPr>
          <a:lstStyle/>
          <a:p>
            <a:r>
              <a:rPr lang="en-US" sz="4400" b="1" dirty="0" smtClean="0"/>
              <a:t>2. II THES. 3:1-4</a:t>
            </a:r>
          </a:p>
          <a:p>
            <a:r>
              <a:rPr lang="en-US" sz="3200" i="1" dirty="0" smtClean="0"/>
              <a:t>	1 Finally, brethren, pray for us, that the word of the Lord may have </a:t>
            </a:r>
            <a:r>
              <a:rPr lang="en-US" sz="3200" i="1" dirty="0" smtClean="0">
                <a:solidFill>
                  <a:srgbClr val="FFFF00"/>
                </a:solidFill>
              </a:rPr>
              <a:t>free course, </a:t>
            </a:r>
            <a:r>
              <a:rPr lang="en-US" sz="2400" dirty="0" smtClean="0"/>
              <a:t>[spread rapidly] </a:t>
            </a:r>
            <a:r>
              <a:rPr lang="en-US" sz="3200" i="1" dirty="0" smtClean="0"/>
              <a:t>and be glorified, </a:t>
            </a:r>
            <a:r>
              <a:rPr lang="en-US" sz="2400" dirty="0" smtClean="0"/>
              <a:t>[honored]</a:t>
            </a:r>
            <a:r>
              <a:rPr lang="en-US" sz="3200" i="1" dirty="0" smtClean="0"/>
              <a:t> even as it is with you: 2 And that we may be delivered from unreasonable and wicked men: for all men have not faith. 3  But the Lord is faithful, who shall </a:t>
            </a:r>
            <a:r>
              <a:rPr lang="en-US" sz="3200" i="1" dirty="0" err="1" smtClean="0"/>
              <a:t>stablish</a:t>
            </a:r>
            <a:r>
              <a:rPr lang="en-US" sz="3200" i="1" dirty="0" smtClean="0"/>
              <a:t> you, and keep you from evil. 4 And we have confidence in the Lord touching you, that ye both do and will do the things which we command you. </a:t>
            </a:r>
            <a:endParaRPr lang="en-US" sz="3200" i="1" dirty="0"/>
          </a:p>
        </p:txBody>
      </p:sp>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5" name="Slide Number Placeholder 4"/>
          <p:cNvSpPr>
            <a:spLocks noGrp="1"/>
          </p:cNvSpPr>
          <p:nvPr>
            <p:ph type="sldNum" sz="quarter" idx="12"/>
          </p:nvPr>
        </p:nvSpPr>
        <p:spPr/>
        <p:txBody>
          <a:bodyPr/>
          <a:lstStyle/>
          <a:p>
            <a:fld id="{0AEF043B-A2B3-4DCA-80B5-34CD0B375D78}" type="slidenum">
              <a:rPr lang="en-US" smtClean="0"/>
              <a:pPr/>
              <a:t>18</a:t>
            </a:fld>
            <a:endParaRPr lang="en-US"/>
          </a:p>
        </p:txBody>
      </p:sp>
    </p:spTree>
    <p:extLst>
      <p:ext uri="{BB962C8B-B14F-4D97-AF65-F5344CB8AC3E}">
        <p14:creationId xmlns:p14="http://schemas.microsoft.com/office/powerpoint/2010/main" val="3751208843"/>
      </p:ext>
    </p:extLst>
  </p:cSld>
  <p:clrMapOvr>
    <a:masterClrMapping/>
  </p:clrMapOvr>
  <p:transition spd="slow">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19</a:t>
            </a:fld>
            <a:endParaRPr lang="en-US"/>
          </a:p>
        </p:txBody>
      </p:sp>
      <p:sp>
        <p:nvSpPr>
          <p:cNvPr id="5" name="Rectangle 4"/>
          <p:cNvSpPr/>
          <p:nvPr/>
        </p:nvSpPr>
        <p:spPr>
          <a:xfrm>
            <a:off x="228600" y="152400"/>
            <a:ext cx="8610600" cy="5509200"/>
          </a:xfrm>
          <a:prstGeom prst="rect">
            <a:avLst/>
          </a:prstGeom>
        </p:spPr>
        <p:txBody>
          <a:bodyPr wrap="square">
            <a:spAutoFit/>
          </a:bodyPr>
          <a:lstStyle/>
          <a:p>
            <a:r>
              <a:rPr lang="en-US" sz="3200" dirty="0" smtClean="0">
                <a:latin typeface="Arial Black" charset="0"/>
                <a:ea typeface="Calibri" charset="0"/>
                <a:cs typeface="Times New Roman" charset="0"/>
              </a:rPr>
              <a:t>Separation in Goshen</a:t>
            </a:r>
            <a:r>
              <a:rPr lang="en-US" sz="3200" dirty="0">
                <a:latin typeface="Arial Black" charset="0"/>
                <a:ea typeface="Calibri" charset="0"/>
                <a:cs typeface="Times New Roman" charset="0"/>
              </a:rPr>
              <a:t>:</a:t>
            </a:r>
            <a:endParaRPr lang="en-US" sz="3200" dirty="0">
              <a:latin typeface="Cambria" charset="0"/>
              <a:ea typeface="Calibri" charset="0"/>
              <a:cs typeface="Times New Roman" charset="0"/>
            </a:endParaRPr>
          </a:p>
          <a:p>
            <a:r>
              <a:rPr lang="en-US" sz="3200" dirty="0">
                <a:latin typeface="Cambria" charset="0"/>
                <a:ea typeface="Calibri" charset="0"/>
                <a:cs typeface="Times New Roman" charset="0"/>
              </a:rPr>
              <a:t>GENESIS 45:10</a:t>
            </a:r>
          </a:p>
          <a:p>
            <a:r>
              <a:rPr lang="en-US" sz="3200" i="1" dirty="0">
                <a:latin typeface="Cambria" charset="0"/>
                <a:ea typeface="Calibri" charset="0"/>
                <a:cs typeface="Times New Roman" charset="0"/>
              </a:rPr>
              <a:t>     10 </a:t>
            </a:r>
            <a:r>
              <a:rPr lang="en-US" sz="3200" i="1" dirty="0" smtClean="0">
                <a:latin typeface="Cambria" charset="0"/>
                <a:ea typeface="Calibri" charset="0"/>
                <a:cs typeface="Times New Roman" charset="0"/>
              </a:rPr>
              <a:t>And </a:t>
            </a:r>
            <a:r>
              <a:rPr lang="en-US" sz="3200" i="1" dirty="0">
                <a:latin typeface="Cambria" charset="0"/>
                <a:ea typeface="Calibri" charset="0"/>
                <a:cs typeface="Times New Roman" charset="0"/>
              </a:rPr>
              <a:t>thou shalt dwell in the land of Goshen, and thou shalt be near unto me, thou, and thy children, and thy children's children, and thy flocks, and thy herds, and all that thou hast:</a:t>
            </a:r>
            <a:endParaRPr lang="en-US" sz="3200" dirty="0">
              <a:latin typeface="Cambria" charset="0"/>
              <a:ea typeface="Calibri" charset="0"/>
              <a:cs typeface="Times New Roman" charset="0"/>
            </a:endParaRPr>
          </a:p>
          <a:p>
            <a:r>
              <a:rPr lang="en-US" sz="3200" i="1" dirty="0">
                <a:latin typeface="Cambria" charset="0"/>
                <a:ea typeface="Calibri" charset="0"/>
                <a:cs typeface="Times New Roman" charset="0"/>
              </a:rPr>
              <a:t>     </a:t>
            </a:r>
            <a:r>
              <a:rPr lang="en-US" sz="3200" i="1" dirty="0" smtClean="0">
                <a:latin typeface="Cambria" charset="0"/>
                <a:ea typeface="Calibri" charset="0"/>
                <a:cs typeface="Times New Roman" charset="0"/>
              </a:rPr>
              <a:t>11 </a:t>
            </a:r>
            <a:r>
              <a:rPr lang="en-US" sz="3200" i="1" dirty="0">
                <a:solidFill>
                  <a:srgbClr val="FFFF00"/>
                </a:solidFill>
                <a:latin typeface="Cambria" charset="0"/>
                <a:ea typeface="Calibri" charset="0"/>
                <a:cs typeface="Times New Roman" charset="0"/>
              </a:rPr>
              <a:t>And there will I nourish thee; </a:t>
            </a:r>
            <a:r>
              <a:rPr lang="en-US" sz="3200" i="1" dirty="0">
                <a:latin typeface="Cambria" charset="0"/>
                <a:ea typeface="Calibri" charset="0"/>
                <a:cs typeface="Times New Roman" charset="0"/>
              </a:rPr>
              <a:t>for yet there are five years of famine; lest thou, and thy household, and all that thou hast, come to poverty.</a:t>
            </a:r>
            <a:endParaRPr lang="en-US" sz="3200" dirty="0">
              <a:latin typeface="Cambria" charset="0"/>
              <a:ea typeface="Calibri" charset="0"/>
              <a:cs typeface="Times New Roman" charset="0"/>
            </a:endParaRPr>
          </a:p>
          <a:p>
            <a:r>
              <a:rPr lang="en-US" sz="3200" i="1" dirty="0">
                <a:latin typeface="Cambria" charset="0"/>
                <a:ea typeface="Calibri" charset="0"/>
                <a:cs typeface="Times New Roman" charset="0"/>
              </a:rPr>
              <a:t> </a:t>
            </a:r>
            <a:endParaRPr lang="en-US" sz="3200" dirty="0">
              <a:latin typeface="Cambria" charset="0"/>
              <a:ea typeface="Calibri" charset="0"/>
              <a:cs typeface="Times New Roman" charset="0"/>
            </a:endParaRPr>
          </a:p>
        </p:txBody>
      </p:sp>
    </p:spTree>
    <p:extLst>
      <p:ext uri="{BB962C8B-B14F-4D97-AF65-F5344CB8AC3E}">
        <p14:creationId xmlns:p14="http://schemas.microsoft.com/office/powerpoint/2010/main" val="46174170"/>
      </p:ext>
    </p:extLst>
  </p:cSld>
  <p:clrMapOvr>
    <a:masterClrMapping/>
  </p:clrMapOvr>
  <p:transition spd="slow">
    <p:push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2</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 y="609600"/>
            <a:ext cx="8458200" cy="4757738"/>
          </a:xfrm>
          <a:prstGeom prst="rect">
            <a:avLst/>
          </a:prstGeom>
        </p:spPr>
      </p:pic>
      <p:sp>
        <p:nvSpPr>
          <p:cNvPr id="6" name="TextBox 5"/>
          <p:cNvSpPr txBox="1"/>
          <p:nvPr/>
        </p:nvSpPr>
        <p:spPr>
          <a:xfrm>
            <a:off x="561410" y="31310"/>
            <a:ext cx="2917850" cy="584775"/>
          </a:xfrm>
          <a:prstGeom prst="rect">
            <a:avLst/>
          </a:prstGeom>
          <a:noFill/>
        </p:spPr>
        <p:txBody>
          <a:bodyPr wrap="none" rtlCol="0">
            <a:spAutoFit/>
          </a:bodyPr>
          <a:lstStyle/>
          <a:p>
            <a:r>
              <a:rPr lang="en-US" sz="3200" dirty="0" err="1" smtClean="0"/>
              <a:t>Rumuva</a:t>
            </a:r>
            <a:r>
              <a:rPr lang="en-US" sz="3200" dirty="0" smtClean="0"/>
              <a:t> Region</a:t>
            </a:r>
            <a:endParaRPr lang="en-US" sz="3200" dirty="0"/>
          </a:p>
        </p:txBody>
      </p:sp>
    </p:spTree>
    <p:extLst>
      <p:ext uri="{BB962C8B-B14F-4D97-AF65-F5344CB8AC3E}">
        <p14:creationId xmlns:p14="http://schemas.microsoft.com/office/powerpoint/2010/main" val="1374915159"/>
      </p:ext>
    </p:extLst>
  </p:cSld>
  <p:clrMapOvr>
    <a:masterClrMapping/>
  </p:clrMapOvr>
  <p:transition spd="slow">
    <p:push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20</a:t>
            </a:fld>
            <a:endParaRPr lang="en-US"/>
          </a:p>
        </p:txBody>
      </p:sp>
      <p:sp>
        <p:nvSpPr>
          <p:cNvPr id="7" name="Rectangle 6"/>
          <p:cNvSpPr/>
          <p:nvPr/>
        </p:nvSpPr>
        <p:spPr>
          <a:xfrm>
            <a:off x="228600" y="152400"/>
            <a:ext cx="8686800" cy="5277624"/>
          </a:xfrm>
          <a:prstGeom prst="rect">
            <a:avLst/>
          </a:prstGeom>
        </p:spPr>
        <p:txBody>
          <a:bodyPr wrap="square">
            <a:spAutoFit/>
          </a:bodyPr>
          <a:lstStyle/>
          <a:p>
            <a:r>
              <a:rPr lang="en-US" sz="4400" b="1" dirty="0"/>
              <a:t>DANIEL 7:24</a:t>
            </a:r>
          </a:p>
          <a:p>
            <a:r>
              <a:rPr lang="en-US" sz="3200" dirty="0" smtClean="0"/>
              <a:t>	</a:t>
            </a:r>
            <a:r>
              <a:rPr lang="en-US" sz="3200" i="1" dirty="0" smtClean="0"/>
              <a:t>And </a:t>
            </a:r>
            <a:r>
              <a:rPr lang="en-US" sz="3200" i="1" dirty="0"/>
              <a:t>the ten horns out of this kingdom are ten kings that shall arise: and another shall rise after them; and he shall be diverse from the first, and he shall subdue three </a:t>
            </a:r>
            <a:r>
              <a:rPr lang="en-US" sz="3200" i="1" dirty="0" smtClean="0"/>
              <a:t>kings. 25 And </a:t>
            </a:r>
            <a:r>
              <a:rPr lang="en-US" sz="3200" i="1" dirty="0"/>
              <a:t>he shall speak great words against the most High, </a:t>
            </a:r>
            <a:r>
              <a:rPr lang="en-US" sz="3200" i="1" dirty="0">
                <a:solidFill>
                  <a:srgbClr val="FFFF00"/>
                </a:solidFill>
              </a:rPr>
              <a:t>and shall wear out the saints of the most High, and think to change times and laws: </a:t>
            </a:r>
            <a:r>
              <a:rPr lang="en-US" sz="3200" i="1" dirty="0"/>
              <a:t>and they shall be given into his hand until a time and times and the dividing of time.</a:t>
            </a:r>
          </a:p>
        </p:txBody>
      </p:sp>
    </p:spTree>
    <p:extLst>
      <p:ext uri="{BB962C8B-B14F-4D97-AF65-F5344CB8AC3E}">
        <p14:creationId xmlns:p14="http://schemas.microsoft.com/office/powerpoint/2010/main" val="699300235"/>
      </p:ext>
    </p:extLst>
  </p:cSld>
  <p:clrMapOvr>
    <a:masterClrMapping/>
  </p:clrMapOvr>
  <p:transition spd="slow">
    <p:push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3F024269-775C-4041-A484-B713B00E2E0C}" type="slidenum">
              <a:rPr lang="en-US" smtClean="0"/>
              <a:pPr/>
              <a:t>21</a:t>
            </a:fld>
            <a:endParaRPr lang="en-US"/>
          </a:p>
        </p:txBody>
      </p:sp>
      <p:sp>
        <p:nvSpPr>
          <p:cNvPr id="5" name="Rectangle 4"/>
          <p:cNvSpPr/>
          <p:nvPr/>
        </p:nvSpPr>
        <p:spPr>
          <a:xfrm>
            <a:off x="228600" y="76200"/>
            <a:ext cx="8686800" cy="6124754"/>
          </a:xfrm>
          <a:prstGeom prst="rect">
            <a:avLst/>
          </a:prstGeom>
        </p:spPr>
        <p:txBody>
          <a:bodyPr wrap="square">
            <a:spAutoFit/>
          </a:bodyPr>
          <a:lstStyle/>
          <a:p>
            <a:r>
              <a:rPr lang="en-US" sz="4000" b="1" dirty="0" smtClean="0"/>
              <a:t>JEZEBEL.RELIGION</a:t>
            </a:r>
          </a:p>
          <a:p>
            <a:r>
              <a:rPr lang="en-US" sz="2800" dirty="0"/>
              <a:t>	</a:t>
            </a:r>
            <a:r>
              <a:rPr lang="en-US" sz="3200" dirty="0" smtClean="0"/>
              <a:t>62  Oh</a:t>
            </a:r>
            <a:r>
              <a:rPr lang="en-US" sz="3200" dirty="0"/>
              <a:t>, when Ahab was on the throne... </a:t>
            </a:r>
            <a:r>
              <a:rPr lang="en-US" sz="3200" dirty="0" smtClean="0"/>
              <a:t>but </a:t>
            </a:r>
            <a:r>
              <a:rPr lang="en-US" sz="3200" dirty="0"/>
              <a:t>Jezebel was the head behind that throne. She was the one that done the leading. </a:t>
            </a:r>
            <a:r>
              <a:rPr lang="en-US" sz="3200" dirty="0">
                <a:solidFill>
                  <a:srgbClr val="FFFF00"/>
                </a:solidFill>
              </a:rPr>
              <a:t>Look how she took the very laws of the land and twisted them around, and for her own gain and for greed, and made Ahab do it because she was married to him.</a:t>
            </a:r>
            <a:r>
              <a:rPr lang="en-US" sz="3200" dirty="0"/>
              <a:t> And that's the way with our leader today. I don't say he isn't a nice man, but look what's behind him: the harlot, the very thing that we run here, to be America for; the very principles that America's built upon</a:t>
            </a:r>
            <a:r>
              <a:rPr lang="en-US" sz="3200" dirty="0" smtClean="0"/>
              <a:t>...		    </a:t>
            </a:r>
            <a:r>
              <a:rPr lang="en-US" sz="3200" dirty="0"/>
              <a:t>61-0319</a:t>
            </a:r>
          </a:p>
        </p:txBody>
      </p:sp>
    </p:spTree>
    <p:extLst>
      <p:ext uri="{BB962C8B-B14F-4D97-AF65-F5344CB8AC3E}">
        <p14:creationId xmlns:p14="http://schemas.microsoft.com/office/powerpoint/2010/main" val="271316424"/>
      </p:ext>
    </p:extLst>
  </p:cSld>
  <p:clrMapOvr>
    <a:masterClrMapping/>
  </p:clrMapOvr>
  <p:transition spd="slow">
    <p:push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22</a:t>
            </a:fld>
            <a:endParaRPr lang="en-US"/>
          </a:p>
        </p:txBody>
      </p:sp>
      <p:sp>
        <p:nvSpPr>
          <p:cNvPr id="5" name="Rectangle 4"/>
          <p:cNvSpPr/>
          <p:nvPr/>
        </p:nvSpPr>
        <p:spPr>
          <a:xfrm>
            <a:off x="228600" y="76200"/>
            <a:ext cx="8686800" cy="5755422"/>
          </a:xfrm>
          <a:prstGeom prst="rect">
            <a:avLst/>
          </a:prstGeom>
        </p:spPr>
        <p:txBody>
          <a:bodyPr wrap="square">
            <a:spAutoFit/>
          </a:bodyPr>
          <a:lstStyle/>
          <a:p>
            <a:r>
              <a:rPr lang="en-US" sz="4400" b="1" dirty="0"/>
              <a:t>REVELATION 6:7</a:t>
            </a:r>
          </a:p>
          <a:p>
            <a:r>
              <a:rPr lang="en-US" sz="3600" dirty="0" smtClean="0"/>
              <a:t>	</a:t>
            </a:r>
            <a:r>
              <a:rPr lang="en-US" sz="3600" i="1" dirty="0" smtClean="0"/>
              <a:t>And </a:t>
            </a:r>
            <a:r>
              <a:rPr lang="en-US" sz="3600" i="1" dirty="0"/>
              <a:t>when he had opened the fourth seal, I heard the voice of the fourth beast say, Come and see. </a:t>
            </a:r>
            <a:r>
              <a:rPr lang="en-US" sz="3600" i="1" dirty="0" smtClean="0"/>
              <a:t>8 And </a:t>
            </a:r>
            <a:r>
              <a:rPr lang="en-US" sz="3600" i="1" dirty="0"/>
              <a:t>I looked, and behold a pale horse: and his name that sat on him was Death, and Hell followed with him. And power was given unto them over the fourth part of the earth, to kill with sword, and with hunger, and with death, and with the beasts of the earth. </a:t>
            </a:r>
          </a:p>
        </p:txBody>
      </p:sp>
    </p:spTree>
    <p:extLst>
      <p:ext uri="{BB962C8B-B14F-4D97-AF65-F5344CB8AC3E}">
        <p14:creationId xmlns:p14="http://schemas.microsoft.com/office/powerpoint/2010/main" val="692795396"/>
      </p:ext>
    </p:extLst>
  </p:cSld>
  <p:clrMapOvr>
    <a:masterClrMapping/>
  </p:clrMapOvr>
  <p:transition spd="slow">
    <p:push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534400" cy="5139869"/>
          </a:xfrm>
          <a:prstGeom prst="rect">
            <a:avLst/>
          </a:prstGeom>
        </p:spPr>
        <p:txBody>
          <a:bodyPr wrap="square">
            <a:spAutoFit/>
          </a:bodyPr>
          <a:lstStyle/>
          <a:p>
            <a:r>
              <a:rPr lang="en-US" sz="4000" b="1" dirty="0" smtClean="0"/>
              <a:t>REVELATION.CHAP. 5:1</a:t>
            </a:r>
            <a:endParaRPr lang="en-US" sz="4000" b="1" dirty="0"/>
          </a:p>
          <a:p>
            <a:r>
              <a:rPr lang="en-US" sz="3200" dirty="0"/>
              <a:t>	</a:t>
            </a:r>
            <a:r>
              <a:rPr lang="en-US" sz="3200" dirty="0" smtClean="0"/>
              <a:t>66  We </a:t>
            </a:r>
            <a:r>
              <a:rPr lang="en-US" sz="3200" dirty="0"/>
              <a:t>are now approaching, in this age, a cleansing of the sanctuary and the judgments coming upon the earth</a:t>
            </a:r>
            <a:r>
              <a:rPr lang="en-US" sz="3200" dirty="0" smtClean="0"/>
              <a:t>. </a:t>
            </a:r>
            <a:r>
              <a:rPr lang="en-US" sz="3200" dirty="0"/>
              <a:t>As long as Blood is there, God cannot destroy the earth; long as Blood is there, nobody's a sinner before God. </a:t>
            </a:r>
            <a:r>
              <a:rPr lang="en-US" sz="3200" dirty="0" smtClean="0"/>
              <a:t>	</a:t>
            </a:r>
            <a:r>
              <a:rPr lang="en-US" sz="3200" dirty="0" smtClean="0">
                <a:solidFill>
                  <a:srgbClr val="FFFF00"/>
                </a:solidFill>
              </a:rPr>
              <a:t>Everybody's </a:t>
            </a:r>
            <a:r>
              <a:rPr lang="en-US" sz="3200" dirty="0">
                <a:solidFill>
                  <a:srgbClr val="FFFF00"/>
                </a:solidFill>
              </a:rPr>
              <a:t>right, because there's an Atonement for everybody. But if you fail to accept that Atonement and go into His Presence, then you are a sinner, you're beyond that mercy. </a:t>
            </a:r>
            <a:endParaRPr lang="en-US" sz="2800" dirty="0"/>
          </a:p>
        </p:txBody>
      </p:sp>
      <p:sp>
        <p:nvSpPr>
          <p:cNvPr id="3" name="Date Placeholder 2"/>
          <p:cNvSpPr>
            <a:spLocks noGrp="1"/>
          </p:cNvSpPr>
          <p:nvPr>
            <p:ph type="dt" sz="half" idx="10"/>
          </p:nvPr>
        </p:nvSpPr>
        <p:spPr/>
        <p:txBody>
          <a:bodyPr/>
          <a:lstStyle/>
          <a:p>
            <a:r>
              <a:rPr lang="en-US" smtClean="0"/>
              <a:t>6/182017</a:t>
            </a:r>
            <a:endParaRPr lang="en-US"/>
          </a:p>
        </p:txBody>
      </p:sp>
      <p:sp>
        <p:nvSpPr>
          <p:cNvPr id="4" name="Footer Placeholder 3"/>
          <p:cNvSpPr>
            <a:spLocks noGrp="1"/>
          </p:cNvSpPr>
          <p:nvPr>
            <p:ph type="ftr" sz="quarter" idx="11"/>
          </p:nvPr>
        </p:nvSpPr>
        <p:spPr/>
        <p:txBody>
          <a:bodyPr/>
          <a:lstStyle/>
          <a:p>
            <a:r>
              <a:rPr lang="en-US" smtClean="0"/>
              <a:t>The Minstry of Liberty</a:t>
            </a:r>
            <a:endParaRPr lang="en-US"/>
          </a:p>
        </p:txBody>
      </p:sp>
      <p:sp>
        <p:nvSpPr>
          <p:cNvPr id="5" name="Slide Number Placeholder 4"/>
          <p:cNvSpPr>
            <a:spLocks noGrp="1"/>
          </p:cNvSpPr>
          <p:nvPr>
            <p:ph type="sldNum" sz="quarter" idx="12"/>
          </p:nvPr>
        </p:nvSpPr>
        <p:spPr/>
        <p:txBody>
          <a:bodyPr/>
          <a:lstStyle/>
          <a:p>
            <a:fld id="{0AEF043B-A2B3-4DCA-80B5-34CD0B375D78}" type="slidenum">
              <a:rPr lang="en-US" smtClean="0"/>
              <a:pPr/>
              <a:t>23</a:t>
            </a:fld>
            <a:endParaRPr lang="en-US"/>
          </a:p>
        </p:txBody>
      </p:sp>
    </p:spTree>
    <p:extLst>
      <p:ext uri="{BB962C8B-B14F-4D97-AF65-F5344CB8AC3E}">
        <p14:creationId xmlns:p14="http://schemas.microsoft.com/office/powerpoint/2010/main" val="3457953447"/>
      </p:ext>
    </p:extLst>
  </p:cSld>
  <p:clrMapOvr>
    <a:masterClrMapping/>
  </p:clrMapOvr>
  <p:transition spd="slow">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24</a:t>
            </a:fld>
            <a:endParaRPr lang="en-US"/>
          </a:p>
        </p:txBody>
      </p:sp>
      <p:sp>
        <p:nvSpPr>
          <p:cNvPr id="5" name="Rectangle 4"/>
          <p:cNvSpPr/>
          <p:nvPr/>
        </p:nvSpPr>
        <p:spPr>
          <a:xfrm>
            <a:off x="304800" y="228600"/>
            <a:ext cx="8458200" cy="3477875"/>
          </a:xfrm>
          <a:prstGeom prst="rect">
            <a:avLst/>
          </a:prstGeom>
        </p:spPr>
        <p:txBody>
          <a:bodyPr wrap="square">
            <a:spAutoFit/>
          </a:bodyPr>
          <a:lstStyle/>
          <a:p>
            <a:r>
              <a:rPr lang="en-US" sz="3200" dirty="0" smtClean="0"/>
              <a:t>	Then </a:t>
            </a:r>
            <a:r>
              <a:rPr lang="en-US" sz="3200" dirty="0"/>
              <a:t>you've judged yourself. But when the cleansing of the sanctuary comes, the Blood goes off the mercy seat and then the wrath of God falls upon the earth. God be merciful to us, that we be not in that day found without mercies of God. </a:t>
            </a:r>
            <a:r>
              <a:rPr lang="en-US" sz="2800" dirty="0"/>
              <a:t>								</a:t>
            </a:r>
            <a:r>
              <a:rPr lang="en-US" sz="2800" dirty="0" smtClean="0"/>
              <a:t>					61-0611 </a:t>
            </a:r>
            <a:endParaRPr lang="en-US" sz="2800" dirty="0"/>
          </a:p>
        </p:txBody>
      </p:sp>
    </p:spTree>
    <p:extLst>
      <p:ext uri="{BB962C8B-B14F-4D97-AF65-F5344CB8AC3E}">
        <p14:creationId xmlns:p14="http://schemas.microsoft.com/office/powerpoint/2010/main" val="1696274877"/>
      </p:ext>
    </p:extLst>
  </p:cSld>
  <p:clrMapOvr>
    <a:masterClrMapping/>
  </p:clrMapOvr>
  <p:transition spd="slow">
    <p:push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25</a:t>
            </a:fld>
            <a:endParaRPr lang="en-US"/>
          </a:p>
        </p:txBody>
      </p:sp>
      <p:sp>
        <p:nvSpPr>
          <p:cNvPr id="5" name="Rectangle 4"/>
          <p:cNvSpPr/>
          <p:nvPr/>
        </p:nvSpPr>
        <p:spPr>
          <a:xfrm>
            <a:off x="228600" y="76200"/>
            <a:ext cx="8763000" cy="5693866"/>
          </a:xfrm>
          <a:prstGeom prst="rect">
            <a:avLst/>
          </a:prstGeom>
        </p:spPr>
        <p:txBody>
          <a:bodyPr wrap="square">
            <a:spAutoFit/>
          </a:bodyPr>
          <a:lstStyle/>
          <a:p>
            <a:r>
              <a:rPr lang="en-US" sz="4400" b="1" dirty="0"/>
              <a:t>REVELATION 13:4</a:t>
            </a:r>
          </a:p>
          <a:p>
            <a:r>
              <a:rPr lang="en-US" sz="3200" dirty="0" smtClean="0"/>
              <a:t>	</a:t>
            </a:r>
            <a:r>
              <a:rPr lang="en-US" sz="3200" i="1" dirty="0" smtClean="0"/>
              <a:t>And </a:t>
            </a:r>
            <a:r>
              <a:rPr lang="en-US" sz="3200" i="1" dirty="0"/>
              <a:t>they worshipped the dragon which gave power unto the beast: and they worshipped the beast, saying, Who is like unto the beast? who is able to make war with him? </a:t>
            </a:r>
            <a:r>
              <a:rPr lang="en-US" sz="3200" i="1" dirty="0" smtClean="0"/>
              <a:t>5 And </a:t>
            </a:r>
            <a:r>
              <a:rPr lang="en-US" sz="3200" i="1" dirty="0"/>
              <a:t>there was given unto him a mouth speaking great things and blasphemies; and power was given unto him to continue forty and two months. </a:t>
            </a:r>
            <a:endParaRPr lang="en-US" sz="3200" i="1" dirty="0" smtClean="0"/>
          </a:p>
          <a:p>
            <a:r>
              <a:rPr lang="en-US" sz="3200" i="1" dirty="0"/>
              <a:t>	</a:t>
            </a:r>
            <a:r>
              <a:rPr lang="en-US" sz="3200" i="1" dirty="0" smtClean="0"/>
              <a:t>6 And </a:t>
            </a:r>
            <a:r>
              <a:rPr lang="en-US" sz="3200" i="1" dirty="0"/>
              <a:t>he opened his mouth in blasphemy against God, to blaspheme his name, and his tabernacle, and them that dwell in heaven. </a:t>
            </a:r>
          </a:p>
        </p:txBody>
      </p:sp>
    </p:spTree>
    <p:extLst>
      <p:ext uri="{BB962C8B-B14F-4D97-AF65-F5344CB8AC3E}">
        <p14:creationId xmlns:p14="http://schemas.microsoft.com/office/powerpoint/2010/main" val="155886538"/>
      </p:ext>
    </p:extLst>
  </p:cSld>
  <p:clrMapOvr>
    <a:masterClrMapping/>
  </p:clrMapOvr>
  <p:transition spd="slow">
    <p:push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024269-775C-4041-A484-B713B00E2E0C}" type="slidenum">
              <a:rPr lang="en-US" smtClean="0"/>
              <a:pPr/>
              <a:t>26</a:t>
            </a:fld>
            <a:endParaRPr lang="en-US"/>
          </a:p>
        </p:txBody>
      </p:sp>
      <p:sp>
        <p:nvSpPr>
          <p:cNvPr id="3" name="Rectangle 2"/>
          <p:cNvSpPr/>
          <p:nvPr/>
        </p:nvSpPr>
        <p:spPr>
          <a:xfrm>
            <a:off x="217748" y="107174"/>
            <a:ext cx="8751129" cy="5724644"/>
          </a:xfrm>
          <a:prstGeom prst="rect">
            <a:avLst/>
          </a:prstGeom>
        </p:spPr>
        <p:txBody>
          <a:bodyPr wrap="square">
            <a:spAutoFit/>
          </a:bodyPr>
          <a:lstStyle/>
          <a:p>
            <a:r>
              <a:rPr lang="en-US" sz="3600" b="1" dirty="0" smtClean="0"/>
              <a:t>THE.FAITH.OF.ABRAHAM</a:t>
            </a:r>
          </a:p>
          <a:p>
            <a:r>
              <a:rPr lang="en-US" sz="2800" dirty="0"/>
              <a:t>	</a:t>
            </a:r>
            <a:r>
              <a:rPr lang="en-US" sz="3000" dirty="0" smtClean="0"/>
              <a:t>54  </a:t>
            </a:r>
            <a:r>
              <a:rPr lang="en-US" sz="3000" dirty="0"/>
              <a:t>Let the devil say, </a:t>
            </a:r>
            <a:r>
              <a:rPr lang="en-US" sz="3000" i="1" dirty="0"/>
              <a:t>"Aw, don't you do it; </a:t>
            </a:r>
            <a:r>
              <a:rPr lang="en-US" sz="3000" i="1" dirty="0" smtClean="0"/>
              <a:t>Don't </a:t>
            </a:r>
            <a:r>
              <a:rPr lang="en-US" sz="3000" i="1" dirty="0"/>
              <a:t>you believe in that." </a:t>
            </a:r>
            <a:r>
              <a:rPr lang="en-US" sz="3000" dirty="0"/>
              <a:t>Walk right on in; it's yours</a:t>
            </a:r>
            <a:r>
              <a:rPr lang="en-US" sz="3000" dirty="0" smtClean="0"/>
              <a:t>. </a:t>
            </a:r>
            <a:r>
              <a:rPr lang="en-US" sz="3000" dirty="0"/>
              <a:t>You got an abstract deed on the place. If sickness dwells in there, you got a abstract deed</a:t>
            </a:r>
            <a:r>
              <a:rPr lang="en-US" sz="3000" dirty="0">
                <a:solidFill>
                  <a:srgbClr val="FFFF00"/>
                </a:solidFill>
              </a:rPr>
              <a:t>. If you went home tonight, and what if there's an enemy setting in your house. </a:t>
            </a:r>
            <a:r>
              <a:rPr lang="en-US" sz="3000" dirty="0"/>
              <a:t>And the enemy said, "</a:t>
            </a:r>
            <a:r>
              <a:rPr lang="en-US" sz="3000" i="1" dirty="0"/>
              <a:t>Now, wait a minute, this house is built for human being. It's mine just as much as it is your home. I'm just as much human as you are."</a:t>
            </a:r>
          </a:p>
          <a:p>
            <a:r>
              <a:rPr lang="en-US" sz="3000" dirty="0" smtClean="0"/>
              <a:t>	You </a:t>
            </a:r>
            <a:r>
              <a:rPr lang="en-US" sz="3000" dirty="0"/>
              <a:t>walk right down to the courts, and get your abstract deed, and show </a:t>
            </a:r>
            <a:r>
              <a:rPr lang="en-US" sz="3000" dirty="0" smtClean="0"/>
              <a:t>him</a:t>
            </a:r>
            <a:endParaRPr lang="en-US" sz="3000" i="1" dirty="0"/>
          </a:p>
        </p:txBody>
      </p:sp>
      <p:sp>
        <p:nvSpPr>
          <p:cNvPr id="4" name="Date Placeholder 3"/>
          <p:cNvSpPr>
            <a:spLocks noGrp="1"/>
          </p:cNvSpPr>
          <p:nvPr>
            <p:ph type="dt" sz="half" idx="10"/>
          </p:nvPr>
        </p:nvSpPr>
        <p:spPr/>
        <p:txBody>
          <a:bodyPr/>
          <a:lstStyle/>
          <a:p>
            <a:r>
              <a:rPr lang="en-US" smtClean="0"/>
              <a:t>6/182017</a:t>
            </a:r>
            <a:endParaRPr lang="en-US"/>
          </a:p>
        </p:txBody>
      </p:sp>
      <p:sp>
        <p:nvSpPr>
          <p:cNvPr id="5" name="Footer Placeholder 4"/>
          <p:cNvSpPr>
            <a:spLocks noGrp="1"/>
          </p:cNvSpPr>
          <p:nvPr>
            <p:ph type="ftr" sz="quarter" idx="11"/>
          </p:nvPr>
        </p:nvSpPr>
        <p:spPr/>
        <p:txBody>
          <a:bodyPr/>
          <a:lstStyle/>
          <a:p>
            <a:r>
              <a:rPr lang="en-US" smtClean="0"/>
              <a:t>The Minstry of Liberty</a:t>
            </a:r>
            <a:endParaRPr lang="en-US"/>
          </a:p>
        </p:txBody>
      </p:sp>
    </p:spTree>
    <p:extLst>
      <p:ext uri="{BB962C8B-B14F-4D97-AF65-F5344CB8AC3E}">
        <p14:creationId xmlns:p14="http://schemas.microsoft.com/office/powerpoint/2010/main" val="1194719653"/>
      </p:ext>
    </p:extLst>
  </p:cSld>
  <p:clrMapOvr>
    <a:masterClrMapping/>
  </p:clrMapOvr>
  <p:transition spd="slow">
    <p:push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F024269-775C-4041-A484-B713B00E2E0C}" type="slidenum">
              <a:rPr lang="en-US" smtClean="0"/>
              <a:pPr/>
              <a:t>27</a:t>
            </a:fld>
            <a:endParaRPr lang="en-US"/>
          </a:p>
        </p:txBody>
      </p:sp>
      <p:sp>
        <p:nvSpPr>
          <p:cNvPr id="3" name="Rectangle 2"/>
          <p:cNvSpPr/>
          <p:nvPr/>
        </p:nvSpPr>
        <p:spPr>
          <a:xfrm>
            <a:off x="228600" y="191155"/>
            <a:ext cx="8686800" cy="5909310"/>
          </a:xfrm>
          <a:prstGeom prst="rect">
            <a:avLst/>
          </a:prstGeom>
        </p:spPr>
        <p:txBody>
          <a:bodyPr wrap="square">
            <a:spAutoFit/>
          </a:bodyPr>
          <a:lstStyle/>
          <a:p>
            <a:r>
              <a:rPr lang="en-US" sz="2800" dirty="0" smtClean="0">
                <a:solidFill>
                  <a:srgbClr val="FFFF00"/>
                </a:solidFill>
              </a:rPr>
              <a:t>	</a:t>
            </a:r>
            <a:r>
              <a:rPr lang="en-US" sz="3200" i="1" dirty="0"/>
              <a:t>, </a:t>
            </a:r>
            <a:r>
              <a:rPr lang="en-US" sz="3200" i="1" dirty="0">
                <a:solidFill>
                  <a:srgbClr val="FFFF00"/>
                </a:solidFill>
              </a:rPr>
              <a:t>"This is my property; it belongs to me."</a:t>
            </a:r>
            <a:endParaRPr lang="en-US" sz="3200" i="1" dirty="0"/>
          </a:p>
          <a:p>
            <a:r>
              <a:rPr lang="en-US" sz="3200" dirty="0" smtClean="0"/>
              <a:t>"</a:t>
            </a:r>
            <a:r>
              <a:rPr lang="en-US" sz="3200" dirty="0"/>
              <a:t>Well, Yes, but I'm as much human as you are.” If he won't listen, you can go get the law, and the law will throw him out. When you serve warning on the devil, that he's got his nasty self camped on God's property</a:t>
            </a:r>
            <a:r>
              <a:rPr lang="en-US" sz="3200" dirty="0" smtClean="0"/>
              <a:t>... Yes</a:t>
            </a:r>
            <a:r>
              <a:rPr lang="en-US" sz="3200" dirty="0"/>
              <a:t>. </a:t>
            </a:r>
            <a:endParaRPr lang="en-US" sz="3200" dirty="0" smtClean="0"/>
          </a:p>
          <a:p>
            <a:r>
              <a:rPr lang="en-US" sz="3200" dirty="0"/>
              <a:t>	</a:t>
            </a:r>
            <a:r>
              <a:rPr lang="en-US" sz="3200" dirty="0" smtClean="0"/>
              <a:t>If </a:t>
            </a:r>
            <a:r>
              <a:rPr lang="en-US" sz="3200" dirty="0"/>
              <a:t>he don't want to get out, just call on the authorities of heaven, God's law Agent, the Holy Ghost. He will throw him out</a:t>
            </a:r>
            <a:r>
              <a:rPr lang="en-US" sz="3200" dirty="0">
                <a:solidFill>
                  <a:srgbClr val="FFFF00"/>
                </a:solidFill>
              </a:rPr>
              <a:t>. Yes, sir, it's your property. Every Divine promise in the Bible belongs to every Christian.</a:t>
            </a:r>
          </a:p>
          <a:p>
            <a:pPr algn="r"/>
            <a:r>
              <a:rPr lang="en-US" sz="2800" dirty="0"/>
              <a:t>59-0415</a:t>
            </a:r>
          </a:p>
        </p:txBody>
      </p:sp>
      <p:sp>
        <p:nvSpPr>
          <p:cNvPr id="4" name="Date Placeholder 3"/>
          <p:cNvSpPr>
            <a:spLocks noGrp="1"/>
          </p:cNvSpPr>
          <p:nvPr>
            <p:ph type="dt" sz="half" idx="10"/>
          </p:nvPr>
        </p:nvSpPr>
        <p:spPr/>
        <p:txBody>
          <a:bodyPr/>
          <a:lstStyle/>
          <a:p>
            <a:r>
              <a:rPr lang="en-US" smtClean="0"/>
              <a:t>6/182017</a:t>
            </a:r>
            <a:endParaRPr lang="en-US"/>
          </a:p>
        </p:txBody>
      </p:sp>
      <p:sp>
        <p:nvSpPr>
          <p:cNvPr id="5" name="Footer Placeholder 4"/>
          <p:cNvSpPr>
            <a:spLocks noGrp="1"/>
          </p:cNvSpPr>
          <p:nvPr>
            <p:ph type="ftr" sz="quarter" idx="11"/>
          </p:nvPr>
        </p:nvSpPr>
        <p:spPr/>
        <p:txBody>
          <a:bodyPr/>
          <a:lstStyle/>
          <a:p>
            <a:r>
              <a:rPr lang="en-US" smtClean="0"/>
              <a:t>The Minstry of Liberty</a:t>
            </a:r>
            <a:endParaRPr lang="en-US"/>
          </a:p>
        </p:txBody>
      </p:sp>
    </p:spTree>
    <p:extLst>
      <p:ext uri="{BB962C8B-B14F-4D97-AF65-F5344CB8AC3E}">
        <p14:creationId xmlns:p14="http://schemas.microsoft.com/office/powerpoint/2010/main" val="681108521"/>
      </p:ext>
    </p:extLst>
  </p:cSld>
  <p:clrMapOvr>
    <a:masterClrMapping/>
  </p:clrMapOvr>
  <p:transition spd="slow">
    <p:push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28</a:t>
            </a:fld>
            <a:endParaRPr lang="en-US"/>
          </a:p>
        </p:txBody>
      </p:sp>
      <p:sp>
        <p:nvSpPr>
          <p:cNvPr id="5" name="Rectangle 4"/>
          <p:cNvSpPr/>
          <p:nvPr/>
        </p:nvSpPr>
        <p:spPr>
          <a:xfrm>
            <a:off x="228600" y="152400"/>
            <a:ext cx="8763000" cy="5816977"/>
          </a:xfrm>
          <a:prstGeom prst="rect">
            <a:avLst/>
          </a:prstGeom>
        </p:spPr>
        <p:txBody>
          <a:bodyPr wrap="square">
            <a:spAutoFit/>
          </a:bodyPr>
          <a:lstStyle/>
          <a:p>
            <a:r>
              <a:rPr lang="en-US" sz="3600" b="1" dirty="0" smtClean="0"/>
              <a:t>QUESTIONS.AND.ANSWERS.3</a:t>
            </a:r>
          </a:p>
          <a:p>
            <a:r>
              <a:rPr lang="en-US" sz="2800" i="1" dirty="0"/>
              <a:t>	</a:t>
            </a:r>
            <a:r>
              <a:rPr lang="en-US" sz="2800" i="1" dirty="0" smtClean="0"/>
              <a:t>358</a:t>
            </a:r>
            <a:r>
              <a:rPr lang="en-US" sz="2800" i="1" dirty="0"/>
              <a:t>. What does Paul mean by freedom and liberty in Christ? What way is freedom from law?</a:t>
            </a:r>
          </a:p>
          <a:p>
            <a:r>
              <a:rPr lang="en-US" sz="2800" dirty="0" smtClean="0"/>
              <a:t>	</a:t>
            </a:r>
            <a:r>
              <a:rPr lang="en-US" sz="2800" dirty="0" smtClean="0">
                <a:solidFill>
                  <a:srgbClr val="FFFF00"/>
                </a:solidFill>
              </a:rPr>
              <a:t>Well</a:t>
            </a:r>
            <a:r>
              <a:rPr lang="en-US" sz="2800" dirty="0">
                <a:solidFill>
                  <a:srgbClr val="FFFF00"/>
                </a:solidFill>
              </a:rPr>
              <a:t>, you're not bound by law. </a:t>
            </a:r>
            <a:r>
              <a:rPr lang="en-US" sz="2800" dirty="0"/>
              <a:t>Say, </a:t>
            </a:r>
            <a:r>
              <a:rPr lang="en-US" sz="2800" dirty="0" smtClean="0"/>
              <a:t>I'll </a:t>
            </a:r>
            <a:r>
              <a:rPr lang="en-US" sz="2800" dirty="0"/>
              <a:t>explain in the natural </a:t>
            </a:r>
            <a:r>
              <a:rPr lang="en-US" sz="2800" dirty="0" smtClean="0"/>
              <a:t>way. </a:t>
            </a:r>
            <a:r>
              <a:rPr lang="en-US" sz="2800" dirty="0"/>
              <a:t>For instance, out here it says go down the street, </a:t>
            </a:r>
            <a:r>
              <a:rPr lang="en-US" sz="2800" dirty="0" smtClean="0"/>
              <a:t>30 </a:t>
            </a:r>
            <a:r>
              <a:rPr lang="en-US" sz="2800" dirty="0"/>
              <a:t>miles an hour is all the faster you can go</a:t>
            </a:r>
            <a:r>
              <a:rPr lang="en-US" sz="2800" dirty="0" smtClean="0"/>
              <a:t>. </a:t>
            </a:r>
            <a:r>
              <a:rPr lang="en-US" sz="2800" dirty="0"/>
              <a:t>Now if I go down the street </a:t>
            </a:r>
            <a:r>
              <a:rPr lang="en-US" sz="2800" dirty="0" smtClean="0"/>
              <a:t>40 </a:t>
            </a:r>
            <a:r>
              <a:rPr lang="en-US" sz="2800" dirty="0"/>
              <a:t>miles an hour, I'm condemned by the law. But if I go down the street just </a:t>
            </a:r>
            <a:r>
              <a:rPr lang="en-US" sz="2800" dirty="0" smtClean="0"/>
              <a:t>30 </a:t>
            </a:r>
            <a:r>
              <a:rPr lang="en-US" sz="2800" dirty="0"/>
              <a:t>miles an hour, I'm not under the law</a:t>
            </a:r>
            <a:r>
              <a:rPr lang="en-US" sz="2800" dirty="0" smtClean="0"/>
              <a:t>. </a:t>
            </a:r>
            <a:r>
              <a:rPr lang="en-US" sz="2800" dirty="0">
                <a:solidFill>
                  <a:srgbClr val="FFFF00"/>
                </a:solidFill>
              </a:rPr>
              <a:t>That's freedom in </a:t>
            </a:r>
            <a:r>
              <a:rPr lang="en-US" sz="2800" dirty="0" smtClean="0">
                <a:solidFill>
                  <a:srgbClr val="FFFF00"/>
                </a:solidFill>
              </a:rPr>
              <a:t>Christ, </a:t>
            </a:r>
            <a:r>
              <a:rPr lang="en-US" sz="2800" dirty="0">
                <a:solidFill>
                  <a:srgbClr val="FFFF00"/>
                </a:solidFill>
              </a:rPr>
              <a:t>the same </a:t>
            </a:r>
            <a:r>
              <a:rPr lang="en-US" sz="2800" dirty="0" smtClean="0">
                <a:solidFill>
                  <a:srgbClr val="FFFF00"/>
                </a:solidFill>
              </a:rPr>
              <a:t>thing. </a:t>
            </a:r>
            <a:r>
              <a:rPr lang="en-US" sz="2800" dirty="0" smtClean="0"/>
              <a:t>If </a:t>
            </a:r>
            <a:r>
              <a:rPr lang="en-US" sz="2800" dirty="0"/>
              <a:t>I don't steal, lie, smoke, commit adultery, any of those things there, I'm not bound by no law. </a:t>
            </a:r>
            <a:r>
              <a:rPr lang="en-US" sz="2800" dirty="0" smtClean="0"/>
              <a:t>I'm </a:t>
            </a:r>
            <a:r>
              <a:rPr lang="en-US" sz="2800" dirty="0"/>
              <a:t>free from the law; I'm in Christ</a:t>
            </a:r>
            <a:r>
              <a:rPr lang="en-US" sz="2800" dirty="0" smtClean="0"/>
              <a:t>.</a:t>
            </a:r>
          </a:p>
          <a:p>
            <a:pPr algn="r"/>
            <a:r>
              <a:rPr lang="en-US" sz="2800" dirty="0" smtClean="0"/>
              <a:t>64-0830</a:t>
            </a:r>
            <a:endParaRPr lang="en-US" sz="2800" dirty="0"/>
          </a:p>
        </p:txBody>
      </p:sp>
    </p:spTree>
    <p:extLst>
      <p:ext uri="{BB962C8B-B14F-4D97-AF65-F5344CB8AC3E}">
        <p14:creationId xmlns:p14="http://schemas.microsoft.com/office/powerpoint/2010/main" val="1182014481"/>
      </p:ext>
    </p:extLst>
  </p:cSld>
  <p:clrMapOvr>
    <a:masterClrMapping/>
  </p:clrMapOvr>
  <p:transition spd="slow">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29</a:t>
            </a:fld>
            <a:endParaRPr lang="en-US"/>
          </a:p>
        </p:txBody>
      </p:sp>
      <p:sp>
        <p:nvSpPr>
          <p:cNvPr id="5" name="Rectangle 4"/>
          <p:cNvSpPr/>
          <p:nvPr/>
        </p:nvSpPr>
        <p:spPr>
          <a:xfrm>
            <a:off x="228600" y="152400"/>
            <a:ext cx="8686800" cy="5570756"/>
          </a:xfrm>
          <a:prstGeom prst="rect">
            <a:avLst/>
          </a:prstGeom>
        </p:spPr>
        <p:txBody>
          <a:bodyPr wrap="square">
            <a:spAutoFit/>
          </a:bodyPr>
          <a:lstStyle/>
          <a:p>
            <a:r>
              <a:rPr lang="en-US" sz="4000" b="1" dirty="0" smtClean="0"/>
              <a:t>THE.UNVEILING.OF.GOD</a:t>
            </a:r>
          </a:p>
          <a:p>
            <a:r>
              <a:rPr lang="en-US" sz="3200" dirty="0"/>
              <a:t>	</a:t>
            </a:r>
            <a:r>
              <a:rPr lang="en-US" sz="3200" dirty="0" smtClean="0"/>
              <a:t>17 Lord </a:t>
            </a:r>
            <a:r>
              <a:rPr lang="en-US" sz="3200" dirty="0"/>
              <a:t>Jesus, Thy Word is Truth. And in this troublesome hour that we're living, nation against nation, pestilence, earthquakes in many places, man's hearts failing, fear, we see the handwriting on the wall. Now, that is in </a:t>
            </a:r>
            <a:r>
              <a:rPr lang="en-US" sz="3200" dirty="0">
                <a:solidFill>
                  <a:srgbClr val="FFFF00"/>
                </a:solidFill>
              </a:rPr>
              <a:t>the natural realm, </a:t>
            </a:r>
            <a:r>
              <a:rPr lang="en-US" sz="3200" dirty="0"/>
              <a:t>that all the world should see this. But now there is </a:t>
            </a:r>
            <a:r>
              <a:rPr lang="en-US" sz="3200" dirty="0">
                <a:solidFill>
                  <a:srgbClr val="FFFF00"/>
                </a:solidFill>
              </a:rPr>
              <a:t>a spiritual realm, </a:t>
            </a:r>
            <a:r>
              <a:rPr lang="en-US" sz="3200" dirty="0"/>
              <a:t>also, and we see the great happenings, and we want to speak of them today</a:t>
            </a:r>
            <a:r>
              <a:rPr lang="en-US" sz="3200" dirty="0" smtClean="0"/>
              <a:t>.</a:t>
            </a:r>
          </a:p>
          <a:p>
            <a:pPr algn="r"/>
            <a:r>
              <a:rPr lang="en-US" sz="2800" dirty="0"/>
              <a:t>64-0614</a:t>
            </a:r>
          </a:p>
        </p:txBody>
      </p:sp>
    </p:spTree>
    <p:extLst>
      <p:ext uri="{BB962C8B-B14F-4D97-AF65-F5344CB8AC3E}">
        <p14:creationId xmlns:p14="http://schemas.microsoft.com/office/powerpoint/2010/main" val="1893647417"/>
      </p:ext>
    </p:extLst>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3</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275035593"/>
      </p:ext>
    </p:extLst>
  </p:cSld>
  <p:clrMapOvr>
    <a:masterClrMapping/>
  </p:clrMapOvr>
  <p:transition spd="slow">
    <p:push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30</a:t>
            </a:fld>
            <a:endParaRPr lang="en-US"/>
          </a:p>
        </p:txBody>
      </p:sp>
      <p:sp>
        <p:nvSpPr>
          <p:cNvPr id="5" name="Rectangle 4"/>
          <p:cNvSpPr/>
          <p:nvPr/>
        </p:nvSpPr>
        <p:spPr>
          <a:xfrm>
            <a:off x="228600" y="33903"/>
            <a:ext cx="8686800" cy="6586418"/>
          </a:xfrm>
          <a:prstGeom prst="rect">
            <a:avLst/>
          </a:prstGeom>
        </p:spPr>
        <p:txBody>
          <a:bodyPr wrap="square">
            <a:spAutoFit/>
          </a:bodyPr>
          <a:lstStyle/>
          <a:p>
            <a:r>
              <a:rPr lang="en-US" sz="4000" b="1" dirty="0" smtClean="0"/>
              <a:t>GOD'S.PROVIDED.WAY</a:t>
            </a:r>
          </a:p>
          <a:p>
            <a:r>
              <a:rPr lang="en-US" sz="3600" dirty="0"/>
              <a:t>	</a:t>
            </a:r>
            <a:r>
              <a:rPr lang="en-US" sz="3200" dirty="0" smtClean="0"/>
              <a:t>59 (Caged Eagle) And </a:t>
            </a:r>
            <a:r>
              <a:rPr lang="en-US" sz="3200" dirty="0"/>
              <a:t>every man that's fell into the snare of the devil is worse off than </a:t>
            </a:r>
            <a:r>
              <a:rPr lang="en-US" sz="3200" dirty="0" smtClean="0"/>
              <a:t>him. You're </a:t>
            </a:r>
            <a:r>
              <a:rPr lang="en-US" sz="3200" dirty="0"/>
              <a:t>supposed to be a son of God. You're </a:t>
            </a:r>
            <a:r>
              <a:rPr lang="en-US" sz="3200" dirty="0" smtClean="0"/>
              <a:t>free</a:t>
            </a:r>
            <a:r>
              <a:rPr lang="en-US" sz="3200" dirty="0"/>
              <a:t>.</a:t>
            </a:r>
            <a:r>
              <a:rPr lang="en-US" sz="3200" dirty="0" smtClean="0"/>
              <a:t> </a:t>
            </a:r>
            <a:r>
              <a:rPr lang="en-US" sz="3200" dirty="0"/>
              <a:t>You got liberty in </a:t>
            </a:r>
            <a:r>
              <a:rPr lang="en-US" sz="3200" dirty="0" smtClean="0"/>
              <a:t>Christ, </a:t>
            </a:r>
            <a:r>
              <a:rPr lang="en-US" sz="3200" dirty="0"/>
              <a:t>believing, God-loving, God-living, free from sin</a:t>
            </a:r>
            <a:r>
              <a:rPr lang="en-US" sz="3200" dirty="0" smtClean="0"/>
              <a:t>, </a:t>
            </a:r>
            <a:r>
              <a:rPr lang="en-US" sz="3200" dirty="0"/>
              <a:t>death. </a:t>
            </a:r>
          </a:p>
          <a:p>
            <a:r>
              <a:rPr lang="en-US" sz="3200" dirty="0" smtClean="0"/>
              <a:t>	30 Jesus </a:t>
            </a:r>
            <a:r>
              <a:rPr lang="en-US" sz="3200" dirty="0"/>
              <a:t>never set anyone crazy; </a:t>
            </a:r>
            <a:r>
              <a:rPr lang="en-US" sz="3200" dirty="0">
                <a:solidFill>
                  <a:srgbClr val="FFFF00"/>
                </a:solidFill>
              </a:rPr>
              <a:t>He set the crazy people at liberty and give them their right mind. </a:t>
            </a:r>
            <a:r>
              <a:rPr lang="en-US" sz="3200" dirty="0"/>
              <a:t>That's what </a:t>
            </a:r>
            <a:r>
              <a:rPr lang="en-US" sz="3200" dirty="0" smtClean="0"/>
              <a:t>the</a:t>
            </a:r>
            <a:r>
              <a:rPr lang="en-US" sz="3200" dirty="0"/>
              <a:t> </a:t>
            </a:r>
            <a:r>
              <a:rPr lang="en-US" sz="3200" dirty="0" smtClean="0"/>
              <a:t>power </a:t>
            </a:r>
            <a:r>
              <a:rPr lang="en-US" sz="3200" dirty="0"/>
              <a:t>of God has always did: to liberate the </a:t>
            </a:r>
            <a:r>
              <a:rPr lang="en-US" sz="3200" dirty="0" smtClean="0"/>
              <a:t>maniacs, </a:t>
            </a:r>
            <a:r>
              <a:rPr lang="en-US" sz="3200" dirty="0"/>
              <a:t>put them in their right mind. And no man is perfectly in his right mind until he's found Jesus Christ in his life</a:t>
            </a:r>
            <a:r>
              <a:rPr lang="en-US" sz="3200" dirty="0" smtClean="0"/>
              <a:t>.</a:t>
            </a:r>
            <a:r>
              <a:rPr lang="en-US" sz="2600" dirty="0" smtClean="0"/>
              <a:t>									</a:t>
            </a:r>
            <a:r>
              <a:rPr lang="en-US" dirty="0" smtClean="0"/>
              <a:t>53-061</a:t>
            </a:r>
            <a:r>
              <a:rPr lang="en-US" sz="2400" dirty="0" smtClean="0"/>
              <a:t>	3 </a:t>
            </a:r>
            <a:endParaRPr lang="en-US" sz="2600" dirty="0"/>
          </a:p>
        </p:txBody>
      </p:sp>
    </p:spTree>
    <p:extLst>
      <p:ext uri="{BB962C8B-B14F-4D97-AF65-F5344CB8AC3E}">
        <p14:creationId xmlns:p14="http://schemas.microsoft.com/office/powerpoint/2010/main" val="4265026537"/>
      </p:ext>
    </p:extLst>
  </p:cSld>
  <p:clrMapOvr>
    <a:masterClrMapping/>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4</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931381785"/>
      </p:ext>
    </p:extLst>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5</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518336090"/>
      </p:ext>
    </p:extLst>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6</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850900"/>
            <a:ext cx="9144000" cy="5143500"/>
          </a:xfrm>
          <a:prstGeom prst="rect">
            <a:avLst/>
          </a:prstGeom>
        </p:spPr>
      </p:pic>
    </p:spTree>
    <p:extLst>
      <p:ext uri="{BB962C8B-B14F-4D97-AF65-F5344CB8AC3E}">
        <p14:creationId xmlns:p14="http://schemas.microsoft.com/office/powerpoint/2010/main" val="126487329"/>
      </p:ext>
    </p:extLst>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43" y="869950"/>
            <a:ext cx="9144000" cy="5486400"/>
          </a:xfrm>
          <a:prstGeom prst="rect">
            <a:avLst/>
          </a:prstGeom>
        </p:spPr>
      </p:pic>
      <p:sp>
        <p:nvSpPr>
          <p:cNvPr id="6" name="TextBox 5"/>
          <p:cNvSpPr txBox="1"/>
          <p:nvPr/>
        </p:nvSpPr>
        <p:spPr>
          <a:xfrm>
            <a:off x="702013" y="76200"/>
            <a:ext cx="3886200" cy="646331"/>
          </a:xfrm>
          <a:prstGeom prst="rect">
            <a:avLst/>
          </a:prstGeom>
          <a:noFill/>
        </p:spPr>
        <p:txBody>
          <a:bodyPr wrap="square" rtlCol="0">
            <a:spAutoFit/>
          </a:bodyPr>
          <a:lstStyle/>
          <a:p>
            <a:r>
              <a:rPr lang="en-US" sz="3600" dirty="0" err="1" smtClean="0"/>
              <a:t>Songea</a:t>
            </a:r>
            <a:r>
              <a:rPr lang="en-US" sz="3600" dirty="0" smtClean="0"/>
              <a:t>, Tanzania</a:t>
            </a:r>
            <a:endParaRPr lang="en-US" sz="3600" dirty="0"/>
          </a:p>
        </p:txBody>
      </p:sp>
    </p:spTree>
    <p:extLst>
      <p:ext uri="{BB962C8B-B14F-4D97-AF65-F5344CB8AC3E}">
        <p14:creationId xmlns:p14="http://schemas.microsoft.com/office/powerpoint/2010/main" val="2011211620"/>
      </p:ext>
    </p:extLst>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8</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514600" y="0"/>
            <a:ext cx="4114800" cy="6858000"/>
          </a:xfrm>
          <a:prstGeom prst="rect">
            <a:avLst/>
          </a:prstGeom>
        </p:spPr>
      </p:pic>
    </p:spTree>
    <p:extLst>
      <p:ext uri="{BB962C8B-B14F-4D97-AF65-F5344CB8AC3E}">
        <p14:creationId xmlns:p14="http://schemas.microsoft.com/office/powerpoint/2010/main" val="1041093560"/>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6/182017</a:t>
            </a:r>
            <a:endParaRPr lang="en-US"/>
          </a:p>
        </p:txBody>
      </p:sp>
      <p:sp>
        <p:nvSpPr>
          <p:cNvPr id="3" name="Footer Placeholder 2"/>
          <p:cNvSpPr>
            <a:spLocks noGrp="1"/>
          </p:cNvSpPr>
          <p:nvPr>
            <p:ph type="ftr" sz="quarter" idx="11"/>
          </p:nvPr>
        </p:nvSpPr>
        <p:spPr/>
        <p:txBody>
          <a:bodyPr/>
          <a:lstStyle/>
          <a:p>
            <a:r>
              <a:rPr lang="en-US" smtClean="0"/>
              <a:t>The Minstry of Liberty</a:t>
            </a:r>
            <a:endParaRPr lang="en-US"/>
          </a:p>
        </p:txBody>
      </p:sp>
      <p:sp>
        <p:nvSpPr>
          <p:cNvPr id="4" name="Slide Number Placeholder 3"/>
          <p:cNvSpPr>
            <a:spLocks noGrp="1"/>
          </p:cNvSpPr>
          <p:nvPr>
            <p:ph type="sldNum" sz="quarter" idx="12"/>
          </p:nvPr>
        </p:nvSpPr>
        <p:spPr/>
        <p:txBody>
          <a:bodyPr/>
          <a:lstStyle/>
          <a:p>
            <a:fld id="{0AEF043B-A2B3-4DCA-80B5-34CD0B375D78}" type="slidenum">
              <a:rPr lang="en-US" smtClean="0"/>
              <a:pPr/>
              <a:t>9</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0190811"/>
      </p:ext>
    </p:extLst>
  </p:cSld>
  <p:clrMapOvr>
    <a:masterClrMapping/>
  </p:clrMapOvr>
  <p:transition spd="slow">
    <p:push dir="d"/>
  </p:transition>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7358</TotalTime>
  <Words>388</Words>
  <Application>Microsoft Macintosh PowerPoint</Application>
  <PresentationFormat>On-screen Show (4:3)</PresentationFormat>
  <Paragraphs>151</Paragraphs>
  <Slides>30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 Black</vt:lpstr>
      <vt:lpstr>Calibri</vt:lpstr>
      <vt:lpstr>Cambria</vt:lpstr>
      <vt:lpstr>Times New Roman</vt:lpstr>
      <vt:lpstr>Arial</vt:lpstr>
      <vt:lpstr>Horizon</vt:lpstr>
      <vt:lpstr>The Ministry of  Liberty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Ministry of His Presence</dc:title>
  <dc:creator>Barry Coffey</dc:creator>
  <cp:lastModifiedBy>Barry Coffey</cp:lastModifiedBy>
  <cp:revision>142</cp:revision>
  <dcterms:created xsi:type="dcterms:W3CDTF">2011-03-18T19:18:29Z</dcterms:created>
  <dcterms:modified xsi:type="dcterms:W3CDTF">2017-06-18T21:22:13Z</dcterms:modified>
</cp:coreProperties>
</file>