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65" r:id="rId5"/>
    <p:sldId id="452" r:id="rId6"/>
    <p:sldId id="453" r:id="rId7"/>
    <p:sldId id="340" r:id="rId8"/>
    <p:sldId id="439" r:id="rId9"/>
    <p:sldId id="407" r:id="rId10"/>
    <p:sldId id="394" r:id="rId11"/>
    <p:sldId id="408" r:id="rId12"/>
    <p:sldId id="398" r:id="rId13"/>
    <p:sldId id="400" r:id="rId14"/>
    <p:sldId id="404" r:id="rId15"/>
    <p:sldId id="443" r:id="rId16"/>
    <p:sldId id="442" r:id="rId17"/>
    <p:sldId id="441" r:id="rId18"/>
    <p:sldId id="444" r:id="rId19"/>
    <p:sldId id="448" r:id="rId20"/>
    <p:sldId id="446" r:id="rId21"/>
    <p:sldId id="447" r:id="rId22"/>
    <p:sldId id="445" r:id="rId23"/>
    <p:sldId id="449" r:id="rId24"/>
    <p:sldId id="450" r:id="rId25"/>
    <p:sldId id="451"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24" autoAdjust="0"/>
    <p:restoredTop sz="94629" autoAdjust="0"/>
  </p:normalViewPr>
  <p:slideViewPr>
    <p:cSldViewPr showGuides="1">
      <p:cViewPr varScale="1">
        <p:scale>
          <a:sx n="103" d="100"/>
          <a:sy n="103" d="100"/>
        </p:scale>
        <p:origin x="184" y="408"/>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tags" Target="tags/tag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6/4/17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6/4/17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uk-UA" smtClean="0"/>
              <a:t>4</a:t>
            </a:fld>
            <a:endParaRPr lang="uk-UA"/>
          </a:p>
        </p:txBody>
      </p:sp>
    </p:spTree>
    <p:extLst>
      <p:ext uri="{BB962C8B-B14F-4D97-AF65-F5344CB8AC3E}">
        <p14:creationId xmlns:p14="http://schemas.microsoft.com/office/powerpoint/2010/main" val="27004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495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smtClean="0"/>
              <a:t>The Final Voice 8</a:t>
            </a:r>
            <a:endParaRPr/>
          </a:p>
        </p:txBody>
      </p:sp>
      <p:sp>
        <p:nvSpPr>
          <p:cNvPr id="4" name="Date Placeholder 3"/>
          <p:cNvSpPr>
            <a:spLocks noGrp="1"/>
          </p:cNvSpPr>
          <p:nvPr>
            <p:ph type="dt" sz="half" idx="10"/>
          </p:nvPr>
        </p:nvSpPr>
        <p:spPr/>
        <p:txBody>
          <a:bodyPr/>
          <a:lstStyle/>
          <a:p>
            <a:r>
              <a:rPr lang="en-US" smtClean="0"/>
              <a:t>6/04/17</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smtClean="0"/>
              <a:t>The Final Voice 8</a:t>
            </a:r>
            <a:endParaRPr/>
          </a:p>
        </p:txBody>
      </p:sp>
      <p:sp>
        <p:nvSpPr>
          <p:cNvPr id="4" name="Date Placeholder 3"/>
          <p:cNvSpPr>
            <a:spLocks noGrp="1"/>
          </p:cNvSpPr>
          <p:nvPr>
            <p:ph type="dt" sz="half" idx="10"/>
          </p:nvPr>
        </p:nvSpPr>
        <p:spPr/>
        <p:txBody>
          <a:bodyPr/>
          <a:lstStyle/>
          <a:p>
            <a:r>
              <a:rPr lang="en-US" smtClean="0"/>
              <a:t>6/04/17</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smtClean="0"/>
              <a:t>The Final Voice 8</a:t>
            </a:r>
            <a:endParaRPr dirty="0"/>
          </a:p>
        </p:txBody>
      </p:sp>
      <p:sp>
        <p:nvSpPr>
          <p:cNvPr id="4" name="Date Placeholder 3"/>
          <p:cNvSpPr>
            <a:spLocks noGrp="1"/>
          </p:cNvSpPr>
          <p:nvPr>
            <p:ph type="dt" sz="half" idx="10"/>
          </p:nvPr>
        </p:nvSpPr>
        <p:spPr/>
        <p:txBody>
          <a:bodyPr/>
          <a:lstStyle/>
          <a:p>
            <a:r>
              <a:rPr lang="en-US" smtClean="0"/>
              <a:t>6/04/17</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smtClean="0"/>
              <a:t>The Final Voice 8</a:t>
            </a:r>
            <a:endParaRPr dirty="0"/>
          </a:p>
        </p:txBody>
      </p:sp>
      <p:sp>
        <p:nvSpPr>
          <p:cNvPr id="4" name="Date Placeholder 3"/>
          <p:cNvSpPr>
            <a:spLocks noGrp="1"/>
          </p:cNvSpPr>
          <p:nvPr>
            <p:ph type="dt" sz="half" idx="10"/>
          </p:nvPr>
        </p:nvSpPr>
        <p:spPr/>
        <p:txBody>
          <a:bodyPr/>
          <a:lstStyle/>
          <a:p>
            <a:r>
              <a:rPr lang="en-US" smtClean="0"/>
              <a:t>6/04/17</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smtClean="0"/>
              <a:t>The Final Voice 8</a:t>
            </a:r>
            <a:endParaRPr dirty="0"/>
          </a:p>
        </p:txBody>
      </p:sp>
      <p:sp>
        <p:nvSpPr>
          <p:cNvPr id="5" name="Date Placeholder 4"/>
          <p:cNvSpPr>
            <a:spLocks noGrp="1"/>
          </p:cNvSpPr>
          <p:nvPr>
            <p:ph type="dt" sz="half" idx="10"/>
          </p:nvPr>
        </p:nvSpPr>
        <p:spPr/>
        <p:txBody>
          <a:bodyPr/>
          <a:lstStyle/>
          <a:p>
            <a:r>
              <a:rPr lang="en-US" smtClean="0"/>
              <a:t>6/04/17</a:t>
            </a:r>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smtClean="0"/>
              <a:t>The Final Voice 8</a:t>
            </a:r>
            <a:endParaRPr dirty="0"/>
          </a:p>
        </p:txBody>
      </p:sp>
      <p:sp>
        <p:nvSpPr>
          <p:cNvPr id="7" name="Date Placeholder 6"/>
          <p:cNvSpPr>
            <a:spLocks noGrp="1"/>
          </p:cNvSpPr>
          <p:nvPr>
            <p:ph type="dt" sz="half" idx="10"/>
          </p:nvPr>
        </p:nvSpPr>
        <p:spPr/>
        <p:txBody>
          <a:bodyPr/>
          <a:lstStyle/>
          <a:p>
            <a:r>
              <a:rPr lang="en-US" smtClean="0"/>
              <a:t>6/04/17</a:t>
            </a:r>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smtClean="0"/>
              <a:t>The Final Voice 8</a:t>
            </a:r>
            <a:endParaRPr/>
          </a:p>
        </p:txBody>
      </p:sp>
      <p:sp>
        <p:nvSpPr>
          <p:cNvPr id="3" name="Date Placeholder 2"/>
          <p:cNvSpPr>
            <a:spLocks noGrp="1"/>
          </p:cNvSpPr>
          <p:nvPr>
            <p:ph type="dt" sz="half" idx="10"/>
          </p:nvPr>
        </p:nvSpPr>
        <p:spPr/>
        <p:txBody>
          <a:bodyPr/>
          <a:lstStyle/>
          <a:p>
            <a:r>
              <a:rPr lang="en-US" smtClean="0"/>
              <a:t>6/04/17</a:t>
            </a:r>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The Final Voice 8</a:t>
            </a:r>
            <a:endParaRPr/>
          </a:p>
        </p:txBody>
      </p:sp>
      <p:sp>
        <p:nvSpPr>
          <p:cNvPr id="2" name="Date Placeholder 1"/>
          <p:cNvSpPr>
            <a:spLocks noGrp="1"/>
          </p:cNvSpPr>
          <p:nvPr>
            <p:ph type="dt" sz="half" idx="10"/>
          </p:nvPr>
        </p:nvSpPr>
        <p:spPr/>
        <p:txBody>
          <a:bodyPr/>
          <a:lstStyle/>
          <a:p>
            <a:r>
              <a:rPr lang="en-US" smtClean="0"/>
              <a:t>6/04/17</a:t>
            </a:r>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2701"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3" name="Content Placeholder 2"/>
          <p:cNvSpPr>
            <a:spLocks noGrp="1"/>
          </p:cNvSpPr>
          <p:nvPr>
            <p:ph idx="1"/>
          </p:nvPr>
        </p:nvSpPr>
        <p:spPr>
          <a:xfrm>
            <a:off x="3714528" y="685800"/>
            <a:ext cx="4801850"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smtClean="0"/>
              <a:t>The Final Voice 8</a:t>
            </a:r>
            <a:endParaRPr/>
          </a:p>
        </p:txBody>
      </p:sp>
      <p:sp>
        <p:nvSpPr>
          <p:cNvPr id="5" name="Date Placeholder 4"/>
          <p:cNvSpPr>
            <a:spLocks noGrp="1"/>
          </p:cNvSpPr>
          <p:nvPr>
            <p:ph type="dt" sz="half" idx="10"/>
          </p:nvPr>
        </p:nvSpPr>
        <p:spPr/>
        <p:txBody>
          <a:bodyPr/>
          <a:lstStyle/>
          <a:p>
            <a:r>
              <a:rPr lang="en-US" smtClean="0"/>
              <a:t>6/04/17</a:t>
            </a:r>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2701"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Drag picture to placeholder or click icon to add</a:t>
            </a:r>
            <a:endParaRPr/>
          </a:p>
        </p:txBody>
      </p:sp>
      <p:sp>
        <p:nvSpPr>
          <p:cNvPr id="6" name="Footer Placeholder 5"/>
          <p:cNvSpPr>
            <a:spLocks noGrp="1"/>
          </p:cNvSpPr>
          <p:nvPr>
            <p:ph type="ftr" sz="quarter" idx="11"/>
          </p:nvPr>
        </p:nvSpPr>
        <p:spPr/>
        <p:txBody>
          <a:bodyPr/>
          <a:lstStyle/>
          <a:p>
            <a:r>
              <a:rPr lang="en-US" smtClean="0"/>
              <a:t>The Final Voice 8</a:t>
            </a:r>
            <a:endParaRPr dirty="0"/>
          </a:p>
        </p:txBody>
      </p:sp>
      <p:sp>
        <p:nvSpPr>
          <p:cNvPr id="5" name="Date Placeholder 4"/>
          <p:cNvSpPr>
            <a:spLocks noGrp="1"/>
          </p:cNvSpPr>
          <p:nvPr>
            <p:ph type="dt" sz="half" idx="10"/>
          </p:nvPr>
        </p:nvSpPr>
        <p:spPr/>
        <p:txBody>
          <a:bodyPr/>
          <a:lstStyle/>
          <a:p>
            <a:r>
              <a:rPr lang="en-US" smtClean="0"/>
              <a:t>6/04/17</a:t>
            </a:r>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825">
                <a:solidFill>
                  <a:schemeClr val="tx1">
                    <a:tint val="75000"/>
                  </a:schemeClr>
                </a:solidFill>
              </a:defRPr>
            </a:lvl1pPr>
          </a:lstStyle>
          <a:p>
            <a:r>
              <a:rPr lang="en-US" smtClean="0"/>
              <a:t>The Final Voice 8</a:t>
            </a:r>
            <a:endParaRPr lang="en-US"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825">
                <a:solidFill>
                  <a:schemeClr val="tx1">
                    <a:tint val="75000"/>
                  </a:schemeClr>
                </a:solidFill>
              </a:defRPr>
            </a:lvl1pPr>
          </a:lstStyle>
          <a:p>
            <a:r>
              <a:rPr lang="en-US" smtClean="0"/>
              <a:t>6/04/17</a:t>
            </a:r>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825">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143000"/>
            <a:ext cx="6173808" cy="2895600"/>
          </a:xfrm>
        </p:spPr>
        <p:txBody>
          <a:bodyPr>
            <a:normAutofit/>
          </a:bodyPr>
          <a:lstStyle/>
          <a:p>
            <a:r>
              <a:rPr lang="en-US" sz="6000" dirty="0"/>
              <a:t>The Final Voice to</a:t>
            </a:r>
            <a:br>
              <a:rPr lang="en-US" sz="6000" dirty="0"/>
            </a:br>
            <a:r>
              <a:rPr lang="en-US" sz="6000" dirty="0"/>
              <a:t>The Final Age 8</a:t>
            </a:r>
          </a:p>
        </p:txBody>
      </p:sp>
      <p:sp>
        <p:nvSpPr>
          <p:cNvPr id="4" name="Subtitle 3"/>
          <p:cNvSpPr>
            <a:spLocks noGrp="1"/>
          </p:cNvSpPr>
          <p:nvPr>
            <p:ph type="subTitle" idx="1"/>
          </p:nvPr>
        </p:nvSpPr>
        <p:spPr>
          <a:xfrm>
            <a:off x="457200" y="4038600"/>
            <a:ext cx="6553200" cy="1447800"/>
          </a:xfrm>
        </p:spPr>
        <p:txBody>
          <a:bodyPr>
            <a:noAutofit/>
          </a:bodyPr>
          <a:lstStyle/>
          <a:p>
            <a:r>
              <a:rPr lang="en-US" sz="3200" b="1" cap="none" dirty="0">
                <a:solidFill>
                  <a:schemeClr val="tx1"/>
                </a:solidFill>
              </a:rPr>
              <a:t>II CHRONICLES </a:t>
            </a:r>
            <a:r>
              <a:rPr lang="en-US" sz="3200" b="1" cap="none" dirty="0" smtClean="0">
                <a:solidFill>
                  <a:schemeClr val="tx1"/>
                </a:solidFill>
              </a:rPr>
              <a:t>35:1-5</a:t>
            </a:r>
            <a:endParaRPr lang="en-US" sz="3200" b="1" cap="none" dirty="0">
              <a:solidFill>
                <a:schemeClr val="tx1"/>
              </a:solidFill>
            </a:endParaRPr>
          </a:p>
          <a:p>
            <a:r>
              <a:rPr lang="en-US" sz="2800" i="1" cap="none" dirty="0">
                <a:solidFill>
                  <a:schemeClr val="tx1"/>
                </a:solidFill>
              </a:rPr>
              <a:t>	</a:t>
            </a:r>
            <a:r>
              <a:rPr lang="en-US" sz="2800" i="1" cap="none" dirty="0" smtClean="0">
                <a:solidFill>
                  <a:schemeClr val="tx1"/>
                </a:solidFill>
              </a:rPr>
              <a:t>Moreover </a:t>
            </a:r>
            <a:r>
              <a:rPr lang="en-US" sz="2800" i="1" cap="none" dirty="0">
                <a:solidFill>
                  <a:schemeClr val="tx1"/>
                </a:solidFill>
              </a:rPr>
              <a:t>Josiah kept a </a:t>
            </a:r>
            <a:r>
              <a:rPr lang="en-US" sz="2800" i="1" cap="none" dirty="0" err="1">
                <a:solidFill>
                  <a:schemeClr val="tx1"/>
                </a:solidFill>
              </a:rPr>
              <a:t>passover</a:t>
            </a:r>
            <a:r>
              <a:rPr lang="en-US" sz="2800" i="1" cap="none" dirty="0">
                <a:solidFill>
                  <a:schemeClr val="tx1"/>
                </a:solidFill>
              </a:rPr>
              <a:t> unto the LORD in Jerusalem: and they killed the </a:t>
            </a:r>
            <a:r>
              <a:rPr lang="en-US" sz="2800" i="1" cap="none" dirty="0" err="1">
                <a:solidFill>
                  <a:schemeClr val="tx1"/>
                </a:solidFill>
              </a:rPr>
              <a:t>passover</a:t>
            </a:r>
            <a:r>
              <a:rPr lang="en-US" sz="2800" i="1" cap="none" dirty="0">
                <a:solidFill>
                  <a:schemeClr val="tx1"/>
                </a:solidFill>
              </a:rPr>
              <a:t> on the fourteenth day of the first month</a:t>
            </a:r>
            <a:r>
              <a:rPr lang="en-US" sz="2800" i="1" cap="none" dirty="0" smtClean="0">
                <a:solidFill>
                  <a:schemeClr val="tx1"/>
                </a:solidFill>
              </a:rPr>
              <a:t>.</a:t>
            </a:r>
            <a:endParaRPr lang="en-US" sz="2800" i="1" cap="none" dirty="0">
              <a:solidFill>
                <a:schemeClr val="tx1"/>
              </a:solidFill>
            </a:endParaRPr>
          </a:p>
        </p:txBody>
      </p:sp>
    </p:spTree>
    <p:extLst>
      <p:ext uri="{BB962C8B-B14F-4D97-AF65-F5344CB8AC3E}">
        <p14:creationId xmlns:p14="http://schemas.microsoft.com/office/powerpoint/2010/main" val="280892012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dirty="0"/>
          </a:p>
        </p:txBody>
      </p:sp>
      <p:sp>
        <p:nvSpPr>
          <p:cNvPr id="3" name="Date Placeholder 2"/>
          <p:cNvSpPr>
            <a:spLocks noGrp="1"/>
          </p:cNvSpPr>
          <p:nvPr>
            <p:ph type="dt" sz="half" idx="10"/>
          </p:nvPr>
        </p:nvSpPr>
        <p:spPr/>
        <p:txBody>
          <a:bodyPr/>
          <a:lstStyle/>
          <a:p>
            <a:r>
              <a:rPr lang="en-US" smtClean="0"/>
              <a:t>6/04/17</a:t>
            </a:r>
            <a:endParaRPr lang="mr-IN" dirty="0"/>
          </a:p>
        </p:txBody>
      </p:sp>
      <p:sp>
        <p:nvSpPr>
          <p:cNvPr id="4" name="Slide Number Placeholder 3"/>
          <p:cNvSpPr>
            <a:spLocks noGrp="1"/>
          </p:cNvSpPr>
          <p:nvPr>
            <p:ph type="sldNum" sz="quarter" idx="12"/>
          </p:nvPr>
        </p:nvSpPr>
        <p:spPr/>
        <p:txBody>
          <a:bodyPr/>
          <a:lstStyle/>
          <a:p>
            <a:fld id="{2A013F82-EE5E-44EE-A61D-E31C6657F26F}" type="slidenum">
              <a:rPr lang="uk-UA" smtClean="0"/>
              <a:t>10</a:t>
            </a:fld>
            <a:endParaRPr lang="uk-UA"/>
          </a:p>
        </p:txBody>
      </p:sp>
      <p:sp>
        <p:nvSpPr>
          <p:cNvPr id="5" name="Rectangle 4"/>
          <p:cNvSpPr/>
          <p:nvPr/>
        </p:nvSpPr>
        <p:spPr>
          <a:xfrm>
            <a:off x="228600" y="58847"/>
            <a:ext cx="8686800" cy="6186309"/>
          </a:xfrm>
          <a:prstGeom prst="rect">
            <a:avLst/>
          </a:prstGeom>
        </p:spPr>
        <p:txBody>
          <a:bodyPr wrap="square">
            <a:spAutoFit/>
          </a:bodyPr>
          <a:lstStyle/>
          <a:p>
            <a:r>
              <a:rPr lang="en-US" sz="4400" b="1" dirty="0"/>
              <a:t>I CORINTHIANS 3:5-9</a:t>
            </a:r>
          </a:p>
          <a:p>
            <a:r>
              <a:rPr lang="en-US" sz="3200" i="1" dirty="0"/>
              <a:t>	Who then is Paul, and who is Apollos, but ministers by whom ye believed, even as the Lord gave to every man? 6 I have planted, Apollos watered; but God gave the increase.7 So then neither is he that </a:t>
            </a:r>
            <a:r>
              <a:rPr lang="en-US" sz="3200" i="1" dirty="0" err="1"/>
              <a:t>planteth</a:t>
            </a:r>
            <a:r>
              <a:rPr lang="en-US" sz="3200" i="1" dirty="0"/>
              <a:t> any thing, neither he that </a:t>
            </a:r>
            <a:r>
              <a:rPr lang="en-US" sz="3200" i="1" dirty="0" err="1"/>
              <a:t>watereth</a:t>
            </a:r>
            <a:r>
              <a:rPr lang="en-US" sz="3200" i="1" dirty="0"/>
              <a:t>; but God that giveth the increase. 8 Now he that </a:t>
            </a:r>
            <a:r>
              <a:rPr lang="en-US" sz="3200" i="1" dirty="0" err="1"/>
              <a:t>planteth</a:t>
            </a:r>
            <a:r>
              <a:rPr lang="en-US" sz="3200" i="1" dirty="0"/>
              <a:t> and he that </a:t>
            </a:r>
            <a:r>
              <a:rPr lang="en-US" sz="3200" i="1" dirty="0" err="1"/>
              <a:t>watereth</a:t>
            </a:r>
            <a:r>
              <a:rPr lang="en-US" sz="3200" i="1" dirty="0"/>
              <a:t> are one: and every man shall receive his own reward according to his own </a:t>
            </a:r>
            <a:r>
              <a:rPr lang="en-US" sz="3200" i="1" dirty="0" err="1"/>
              <a:t>labour</a:t>
            </a:r>
            <a:r>
              <a:rPr lang="en-US" sz="3200" i="1" dirty="0"/>
              <a:t>. 9 For we are </a:t>
            </a:r>
            <a:r>
              <a:rPr lang="en-US" sz="3200" i="1" dirty="0" err="1"/>
              <a:t>labourers</a:t>
            </a:r>
            <a:r>
              <a:rPr lang="en-US" sz="3200" i="1" dirty="0"/>
              <a:t> together with God: ye are God's husbandry, ye are God's building. </a:t>
            </a:r>
          </a:p>
        </p:txBody>
      </p:sp>
    </p:spTree>
    <p:extLst>
      <p:ext uri="{BB962C8B-B14F-4D97-AF65-F5344CB8AC3E}">
        <p14:creationId xmlns:p14="http://schemas.microsoft.com/office/powerpoint/2010/main" val="8728020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11</a:t>
            </a:fld>
            <a:endParaRPr lang="uk-UA"/>
          </a:p>
        </p:txBody>
      </p:sp>
      <p:sp>
        <p:nvSpPr>
          <p:cNvPr id="5" name="Rectangle 4"/>
          <p:cNvSpPr/>
          <p:nvPr/>
        </p:nvSpPr>
        <p:spPr>
          <a:xfrm>
            <a:off x="228600" y="228600"/>
            <a:ext cx="8686800" cy="6124754"/>
          </a:xfrm>
          <a:prstGeom prst="rect">
            <a:avLst/>
          </a:prstGeom>
        </p:spPr>
        <p:txBody>
          <a:bodyPr wrap="square">
            <a:spAutoFit/>
          </a:bodyPr>
          <a:lstStyle/>
          <a:p>
            <a:r>
              <a:rPr lang="en-US" sz="4000" b="1" dirty="0"/>
              <a:t>THINGS.THAT.ARE.TO.BE</a:t>
            </a:r>
          </a:p>
          <a:p>
            <a:r>
              <a:rPr lang="en-US" sz="3200" dirty="0"/>
              <a:t>	14 Now, we know that this is the day of salvation, where God is calling men from the world, from a life of sin, unto a life of service</a:t>
            </a:r>
            <a:r>
              <a:rPr lang="mr-IN" sz="3200" dirty="0"/>
              <a:t>…</a:t>
            </a:r>
            <a:r>
              <a:rPr lang="en-US" sz="3200" dirty="0"/>
              <a:t> 	I'm very thankful for these open doors that I've had, and the inspiration it's give to young men like your pastor here. As I'm beginning to get old, and know that my days are numbered, and </a:t>
            </a:r>
            <a:r>
              <a:rPr lang="en-US" sz="3200" dirty="0">
                <a:solidFill>
                  <a:srgbClr val="FFFF00"/>
                </a:solidFill>
              </a:rPr>
              <a:t>know now that these young men can take this Message and sweep It on to the Coming of the Lord, </a:t>
            </a:r>
            <a:r>
              <a:rPr lang="en-US" sz="3200" dirty="0"/>
              <a:t>if He doesn't come in my generation. </a:t>
            </a:r>
          </a:p>
          <a:p>
            <a:pPr algn="r"/>
            <a:r>
              <a:rPr lang="en-US" sz="3200" dirty="0"/>
              <a:t>65-1205</a:t>
            </a:r>
          </a:p>
        </p:txBody>
      </p:sp>
    </p:spTree>
    <p:extLst>
      <p:ext uri="{BB962C8B-B14F-4D97-AF65-F5344CB8AC3E}">
        <p14:creationId xmlns:p14="http://schemas.microsoft.com/office/powerpoint/2010/main" val="24461652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6/04/2017</a:t>
            </a:r>
            <a:endParaRPr lang="en-US"/>
          </a:p>
        </p:txBody>
      </p:sp>
      <p:sp>
        <p:nvSpPr>
          <p:cNvPr id="5" name="Footer Placeholder 4"/>
          <p:cNvSpPr>
            <a:spLocks noGrp="1"/>
          </p:cNvSpPr>
          <p:nvPr>
            <p:ph type="ftr" sz="quarter" idx="11"/>
          </p:nvPr>
        </p:nvSpPr>
        <p:spPr/>
        <p:txBody>
          <a:bodyPr/>
          <a:lstStyle/>
          <a:p>
            <a:r>
              <a:rPr lang="en-US" smtClean="0"/>
              <a:t>A Noble Vine 4</a:t>
            </a:r>
            <a:endParaRPr lang="en-US"/>
          </a:p>
        </p:txBody>
      </p:sp>
      <p:sp>
        <p:nvSpPr>
          <p:cNvPr id="6" name="Slide Number Placeholder 5"/>
          <p:cNvSpPr>
            <a:spLocks noGrp="1"/>
          </p:cNvSpPr>
          <p:nvPr>
            <p:ph type="sldNum" sz="quarter" idx="12"/>
          </p:nvPr>
        </p:nvSpPr>
        <p:spPr/>
        <p:txBody>
          <a:bodyPr/>
          <a:lstStyle/>
          <a:p>
            <a:fld id="{871121BF-DA7A-4536-91BA-2BA55F2BB313}" type="slidenum">
              <a:rPr lang="en-US" smtClean="0"/>
              <a:pPr/>
              <a:t>12</a:t>
            </a:fld>
            <a:endParaRPr lang="en-US"/>
          </a:p>
        </p:txBody>
      </p:sp>
      <p:sp>
        <p:nvSpPr>
          <p:cNvPr id="8" name="Rectangle 7"/>
          <p:cNvSpPr/>
          <p:nvPr/>
        </p:nvSpPr>
        <p:spPr>
          <a:xfrm>
            <a:off x="381000" y="228600"/>
            <a:ext cx="8458200" cy="5816977"/>
          </a:xfrm>
          <a:prstGeom prst="rect">
            <a:avLst/>
          </a:prstGeom>
        </p:spPr>
        <p:txBody>
          <a:bodyPr wrap="square">
            <a:spAutoFit/>
          </a:bodyPr>
          <a:lstStyle/>
          <a:p>
            <a:r>
              <a:rPr lang="en-US" sz="3600" b="1" dirty="0" smtClean="0">
                <a:latin typeface="Cambria" pitchFamily="18" charset="0"/>
              </a:rPr>
              <a:t>THE.SPOKEN.WORD</a:t>
            </a:r>
            <a:r>
              <a:rPr lang="en-US" sz="3600" dirty="0" smtClean="0">
                <a:latin typeface="Cambria" pitchFamily="18" charset="0"/>
              </a:rPr>
              <a:t>    62-0318</a:t>
            </a:r>
          </a:p>
          <a:p>
            <a:r>
              <a:rPr lang="en-US" sz="2800" dirty="0" smtClean="0">
                <a:latin typeface="Cambria" pitchFamily="18" charset="0"/>
              </a:rPr>
              <a:t>	3-3  And now, O Lord, Who separated me from my mother, Who's fed me all the days of my life and has brought me to this hour, by Thy grace, feeling it was Thy will that I should explain to the people why that I have acted and did the way I have done; may it be in such a way that people will have a better understanding, Lord, of the peculiarity of Thy servants. Grant these things, Father, these Scriptures and a text and words that we have written here through the week, praying and studying. May they fall on good ground everywhere they are heard, a ground that can hold them and nourish them…</a:t>
            </a:r>
            <a:endParaRPr lang="en-US" sz="2800" dirty="0">
              <a:latin typeface="Cambria" pitchFamily="18" charset="0"/>
            </a:endParaRPr>
          </a:p>
        </p:txBody>
      </p:sp>
    </p:spTree>
    <p:extLst>
      <p:ext uri="{BB962C8B-B14F-4D97-AF65-F5344CB8AC3E}">
        <p14:creationId xmlns:p14="http://schemas.microsoft.com/office/powerpoint/2010/main" val="25974250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13</a:t>
            </a:fld>
            <a:endParaRPr lang="uk-UA"/>
          </a:p>
        </p:txBody>
      </p:sp>
      <p:sp>
        <p:nvSpPr>
          <p:cNvPr id="5" name="Rectangle 4"/>
          <p:cNvSpPr/>
          <p:nvPr/>
        </p:nvSpPr>
        <p:spPr>
          <a:xfrm>
            <a:off x="228600" y="152400"/>
            <a:ext cx="8610600" cy="4245828"/>
          </a:xfrm>
          <a:prstGeom prst="rect">
            <a:avLst/>
          </a:prstGeom>
        </p:spPr>
        <p:txBody>
          <a:bodyPr wrap="square">
            <a:spAutoFit/>
          </a:bodyPr>
          <a:lstStyle/>
          <a:p>
            <a:r>
              <a:rPr lang="en-US" sz="4400" b="1" dirty="0" smtClean="0"/>
              <a:t>CHURCH.AGE.BOOK  </a:t>
            </a:r>
          </a:p>
          <a:p>
            <a:r>
              <a:rPr lang="en-US" sz="3600" dirty="0"/>
              <a:t>	</a:t>
            </a:r>
            <a:r>
              <a:rPr lang="en-US" sz="3600" dirty="0" smtClean="0"/>
              <a:t>340-2 The </a:t>
            </a:r>
            <a:r>
              <a:rPr lang="en-US" sz="3600" dirty="0"/>
              <a:t>church is no longer the "mouthpiece" of God. It is its own mouthpiece. So God is turning on her. He will confound her through the prophet and the bride, </a:t>
            </a:r>
            <a:r>
              <a:rPr lang="en-US" sz="3600" dirty="0">
                <a:solidFill>
                  <a:srgbClr val="FFFF00"/>
                </a:solidFill>
              </a:rPr>
              <a:t>for the voice of God will be in her.</a:t>
            </a:r>
          </a:p>
        </p:txBody>
      </p:sp>
    </p:spTree>
    <p:extLst>
      <p:ext uri="{BB962C8B-B14F-4D97-AF65-F5344CB8AC3E}">
        <p14:creationId xmlns:p14="http://schemas.microsoft.com/office/powerpoint/2010/main" val="15187614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14</a:t>
            </a:fld>
            <a:endParaRPr lang="uk-UA"/>
          </a:p>
        </p:txBody>
      </p:sp>
      <p:sp>
        <p:nvSpPr>
          <p:cNvPr id="5" name="Rectangle 4"/>
          <p:cNvSpPr/>
          <p:nvPr/>
        </p:nvSpPr>
        <p:spPr>
          <a:xfrm>
            <a:off x="152400" y="76200"/>
            <a:ext cx="8763000" cy="6617196"/>
          </a:xfrm>
          <a:prstGeom prst="rect">
            <a:avLst/>
          </a:prstGeom>
        </p:spPr>
        <p:txBody>
          <a:bodyPr wrap="square">
            <a:spAutoFit/>
          </a:bodyPr>
          <a:lstStyle/>
          <a:p>
            <a:r>
              <a:rPr lang="en-US" sz="4000" b="1" dirty="0" smtClean="0"/>
              <a:t>THE.UNVEILING.OF.GOD</a:t>
            </a:r>
          </a:p>
          <a:p>
            <a:r>
              <a:rPr lang="en-US" sz="3200" dirty="0"/>
              <a:t>	</a:t>
            </a:r>
            <a:r>
              <a:rPr lang="en-US" sz="3200" dirty="0" smtClean="0"/>
              <a:t>155  Notice</a:t>
            </a:r>
            <a:r>
              <a:rPr lang="en-US" sz="3200" dirty="0"/>
              <a:t>, only Moses had the Word. </a:t>
            </a:r>
            <a:r>
              <a:rPr lang="en-US" sz="3200" dirty="0" smtClean="0"/>
              <a:t>He </a:t>
            </a:r>
            <a:r>
              <a:rPr lang="en-US" sz="3200" dirty="0"/>
              <a:t>got one man. He can't get two or three different minds. He takes one man. Moses had the Word, and Moses alone. Joshua even didn't have It. No one else had It. Amen! Joshua was </a:t>
            </a:r>
            <a:r>
              <a:rPr lang="en-US" sz="3200" dirty="0" smtClean="0"/>
              <a:t>a general,  </a:t>
            </a:r>
            <a:r>
              <a:rPr lang="en-US" sz="3200" dirty="0"/>
              <a:t>commander of the army; Joshua was a believer, a Christian. But Moses was a prophet! </a:t>
            </a:r>
            <a:endParaRPr lang="en-US" sz="3200" dirty="0" smtClean="0"/>
          </a:p>
          <a:p>
            <a:r>
              <a:rPr lang="en-US" sz="3200" dirty="0"/>
              <a:t>	</a:t>
            </a:r>
            <a:r>
              <a:rPr lang="en-US" sz="3200" dirty="0" smtClean="0"/>
              <a:t>The </a:t>
            </a:r>
            <a:r>
              <a:rPr lang="en-US" sz="3200" dirty="0"/>
              <a:t>Word can't come to Joshua; It's got to come to Moses. He was the major prophet of the hour. </a:t>
            </a:r>
            <a:r>
              <a:rPr lang="en-US" sz="3200" dirty="0">
                <a:solidFill>
                  <a:srgbClr val="FFFF00"/>
                </a:solidFill>
              </a:rPr>
              <a:t>Notice, the Word never did come to Joshua till Moses was gone. </a:t>
            </a:r>
            <a:endParaRPr lang="en-US" sz="3200" dirty="0" smtClean="0">
              <a:solidFill>
                <a:srgbClr val="FFFF00"/>
              </a:solidFill>
            </a:endParaRPr>
          </a:p>
          <a:p>
            <a:pPr algn="r"/>
            <a:r>
              <a:rPr lang="en-US" sz="3200" dirty="0" smtClean="0"/>
              <a:t>64-0614</a:t>
            </a:r>
            <a:endParaRPr lang="en-US" sz="3200" dirty="0">
              <a:solidFill>
                <a:srgbClr val="FFFF00"/>
              </a:solidFill>
            </a:endParaRPr>
          </a:p>
        </p:txBody>
      </p:sp>
    </p:spTree>
    <p:extLst>
      <p:ext uri="{BB962C8B-B14F-4D97-AF65-F5344CB8AC3E}">
        <p14:creationId xmlns:p14="http://schemas.microsoft.com/office/powerpoint/2010/main" val="213856051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15</a:t>
            </a:fld>
            <a:endParaRPr lang="uk-UA"/>
          </a:p>
        </p:txBody>
      </p:sp>
      <p:sp>
        <p:nvSpPr>
          <p:cNvPr id="5" name="Rectangle 4"/>
          <p:cNvSpPr/>
          <p:nvPr/>
        </p:nvSpPr>
        <p:spPr>
          <a:xfrm>
            <a:off x="228600" y="76200"/>
            <a:ext cx="8763000" cy="6247864"/>
          </a:xfrm>
          <a:prstGeom prst="rect">
            <a:avLst/>
          </a:prstGeom>
        </p:spPr>
        <p:txBody>
          <a:bodyPr wrap="square">
            <a:spAutoFit/>
          </a:bodyPr>
          <a:lstStyle/>
          <a:p>
            <a:r>
              <a:rPr lang="en-US" sz="3600" b="1" dirty="0"/>
              <a:t>JOSHUA </a:t>
            </a:r>
            <a:r>
              <a:rPr lang="en-US" sz="3600" b="1" dirty="0" smtClean="0"/>
              <a:t>3:15-17</a:t>
            </a:r>
            <a:endParaRPr lang="en-US" sz="3600" b="1" dirty="0"/>
          </a:p>
          <a:p>
            <a:r>
              <a:rPr lang="en-US" sz="2800" i="1" dirty="0" smtClean="0"/>
              <a:t>	And </a:t>
            </a:r>
            <a:r>
              <a:rPr lang="en-US" sz="2800" i="1" dirty="0"/>
              <a:t>as they that bare the ark were come unto Jordan, and the feet of the priests that bare the ark were dipped in the brim of the water, (for Jordan </a:t>
            </a:r>
            <a:r>
              <a:rPr lang="en-US" sz="2800" i="1" dirty="0" err="1"/>
              <a:t>overfloweth</a:t>
            </a:r>
            <a:r>
              <a:rPr lang="en-US" sz="2800" i="1" dirty="0"/>
              <a:t> all his banks all the time of harvest</a:t>
            </a:r>
            <a:r>
              <a:rPr lang="en-US" sz="2800" i="1" dirty="0" smtClean="0"/>
              <a:t>,) 16 That </a:t>
            </a:r>
            <a:r>
              <a:rPr lang="en-US" sz="2800" i="1" dirty="0"/>
              <a:t>the waters which came down from above stood and rose up upon an heap very far from the city Adam, that is beside </a:t>
            </a:r>
            <a:r>
              <a:rPr lang="en-US" sz="2800" i="1" dirty="0" err="1"/>
              <a:t>Zaretan</a:t>
            </a:r>
            <a:r>
              <a:rPr lang="en-US" sz="2800" i="1" dirty="0"/>
              <a:t>: and those that came down toward the sea of the plain, even the salt sea, failed, and were cut off: and the people passed over right against </a:t>
            </a:r>
            <a:r>
              <a:rPr lang="en-US" sz="2800" i="1" dirty="0" smtClean="0"/>
              <a:t>Jericho.17 </a:t>
            </a:r>
            <a:r>
              <a:rPr lang="en-US" sz="2800" i="1" dirty="0"/>
              <a:t>And the </a:t>
            </a:r>
            <a:r>
              <a:rPr lang="en-US" sz="2800" i="1" dirty="0" smtClean="0"/>
              <a:t> </a:t>
            </a:r>
            <a:r>
              <a:rPr lang="en-US" sz="2800" i="1" dirty="0" smtClean="0"/>
              <a:t>priests </a:t>
            </a:r>
            <a:r>
              <a:rPr lang="en-US" sz="2800" i="1" dirty="0"/>
              <a:t>that bare the ark of the covenant of the LORD stood firm on dry ground in the midst of Jordan, and all the Israelites passed over on dry ground, until all the people were passed clean over Jordan.</a:t>
            </a:r>
          </a:p>
        </p:txBody>
      </p:sp>
    </p:spTree>
    <p:extLst>
      <p:ext uri="{BB962C8B-B14F-4D97-AF65-F5344CB8AC3E}">
        <p14:creationId xmlns:p14="http://schemas.microsoft.com/office/powerpoint/2010/main" val="82623373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16</a:t>
            </a:fld>
            <a:endParaRPr lang="uk-UA"/>
          </a:p>
        </p:txBody>
      </p:sp>
      <p:pic>
        <p:nvPicPr>
          <p:cNvPr id="5" name="Picture 4"/>
          <p:cNvPicPr>
            <a:picLocks noChangeAspect="1"/>
          </p:cNvPicPr>
          <p:nvPr/>
        </p:nvPicPr>
        <p:blipFill>
          <a:blip r:embed="rId2"/>
          <a:stretch>
            <a:fillRect/>
          </a:stretch>
        </p:blipFill>
        <p:spPr>
          <a:xfrm>
            <a:off x="0" y="149087"/>
            <a:ext cx="9144000" cy="6559826"/>
          </a:xfrm>
          <a:prstGeom prst="rect">
            <a:avLst/>
          </a:prstGeom>
        </p:spPr>
      </p:pic>
    </p:spTree>
    <p:extLst>
      <p:ext uri="{BB962C8B-B14F-4D97-AF65-F5344CB8AC3E}">
        <p14:creationId xmlns:p14="http://schemas.microsoft.com/office/powerpoint/2010/main" val="10663704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17</a:t>
            </a:fld>
            <a:endParaRPr lang="uk-UA"/>
          </a:p>
        </p:txBody>
      </p:sp>
      <p:pic>
        <p:nvPicPr>
          <p:cNvPr id="5" name="Picture 4"/>
          <p:cNvPicPr>
            <a:picLocks noChangeAspect="1"/>
          </p:cNvPicPr>
          <p:nvPr/>
        </p:nvPicPr>
        <p:blipFill>
          <a:blip r:embed="rId2"/>
          <a:stretch>
            <a:fillRect/>
          </a:stretch>
        </p:blipFill>
        <p:spPr>
          <a:xfrm>
            <a:off x="152400" y="152400"/>
            <a:ext cx="8764217" cy="5715000"/>
          </a:xfrm>
          <a:prstGeom prst="rect">
            <a:avLst/>
          </a:prstGeom>
        </p:spPr>
      </p:pic>
    </p:spTree>
    <p:extLst>
      <p:ext uri="{BB962C8B-B14F-4D97-AF65-F5344CB8AC3E}">
        <p14:creationId xmlns:p14="http://schemas.microsoft.com/office/powerpoint/2010/main" val="784754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18</a:t>
            </a:fld>
            <a:endParaRPr lang="uk-UA"/>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4800"/>
            <a:ext cx="9144000" cy="5143500"/>
          </a:xfrm>
          <a:prstGeom prst="rect">
            <a:avLst/>
          </a:prstGeom>
        </p:spPr>
      </p:pic>
    </p:spTree>
    <p:extLst>
      <p:ext uri="{BB962C8B-B14F-4D97-AF65-F5344CB8AC3E}">
        <p14:creationId xmlns:p14="http://schemas.microsoft.com/office/powerpoint/2010/main" val="71601370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19</a:t>
            </a:fld>
            <a:endParaRPr lang="uk-UA"/>
          </a:p>
        </p:txBody>
      </p:sp>
      <p:sp>
        <p:nvSpPr>
          <p:cNvPr id="5" name="Rectangle 4"/>
          <p:cNvSpPr/>
          <p:nvPr/>
        </p:nvSpPr>
        <p:spPr>
          <a:xfrm>
            <a:off x="228600" y="76200"/>
            <a:ext cx="8686800" cy="6124754"/>
          </a:xfrm>
          <a:prstGeom prst="rect">
            <a:avLst/>
          </a:prstGeom>
        </p:spPr>
        <p:txBody>
          <a:bodyPr wrap="square">
            <a:spAutoFit/>
          </a:bodyPr>
          <a:lstStyle/>
          <a:p>
            <a:r>
              <a:rPr lang="en-US" sz="4000" b="1" dirty="0" smtClean="0"/>
              <a:t>A.PARADOX</a:t>
            </a:r>
          </a:p>
          <a:p>
            <a:r>
              <a:rPr lang="en-US" sz="3200" dirty="0" smtClean="0"/>
              <a:t>	57 Joshua </a:t>
            </a:r>
            <a:r>
              <a:rPr lang="en-US" sz="3200" dirty="0"/>
              <a:t>here is a Book, actually, it's a Book of </a:t>
            </a:r>
            <a:r>
              <a:rPr lang="en-US" sz="3200" dirty="0" smtClean="0"/>
              <a:t>redemption... we </a:t>
            </a:r>
            <a:r>
              <a:rPr lang="en-US" sz="3200" dirty="0"/>
              <a:t>would have to consider it to be </a:t>
            </a:r>
            <a:r>
              <a:rPr lang="en-US" sz="3200" dirty="0" smtClean="0"/>
              <a:t>that. </a:t>
            </a:r>
            <a:r>
              <a:rPr lang="en-US" sz="3200" dirty="0"/>
              <a:t>Because, </a:t>
            </a:r>
            <a:r>
              <a:rPr lang="en-US" sz="3200" dirty="0" smtClean="0">
                <a:solidFill>
                  <a:srgbClr val="FFFF00"/>
                </a:solidFill>
              </a:rPr>
              <a:t>redemption </a:t>
            </a:r>
            <a:r>
              <a:rPr lang="en-US" sz="3200" dirty="0">
                <a:solidFill>
                  <a:srgbClr val="FFFF00"/>
                </a:solidFill>
              </a:rPr>
              <a:t>has two parts. Redemption, anywhere, has two parts. That is, it's "out of" and "into." It takes two parts to make redemption, "out of," "into."</a:t>
            </a:r>
          </a:p>
          <a:p>
            <a:r>
              <a:rPr lang="en-US" sz="3200" dirty="0" smtClean="0"/>
              <a:t>	58 Moses </a:t>
            </a:r>
            <a:r>
              <a:rPr lang="en-US" sz="3200" dirty="0"/>
              <a:t>represented the law which brought them out of Egypt, and, whereas, Joshua represented grace that took them into the promised land</a:t>
            </a:r>
            <a:r>
              <a:rPr lang="en-US" sz="3200" dirty="0" smtClean="0"/>
              <a:t>.</a:t>
            </a:r>
          </a:p>
          <a:p>
            <a:pPr algn="r"/>
            <a:r>
              <a:rPr lang="en-US" sz="3200" dirty="0"/>
              <a:t>65-0117</a:t>
            </a:r>
          </a:p>
        </p:txBody>
      </p:sp>
    </p:spTree>
    <p:extLst>
      <p:ext uri="{BB962C8B-B14F-4D97-AF65-F5344CB8AC3E}">
        <p14:creationId xmlns:p14="http://schemas.microsoft.com/office/powerpoint/2010/main" val="184291370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The Final Voice 8</a:t>
            </a:r>
            <a:endParaRPr lang="en-US" dirty="0"/>
          </a:p>
        </p:txBody>
      </p:sp>
      <p:sp>
        <p:nvSpPr>
          <p:cNvPr id="5" name="Date Placeholder 4"/>
          <p:cNvSpPr>
            <a:spLocks noGrp="1"/>
          </p:cNvSpPr>
          <p:nvPr>
            <p:ph type="dt" sz="half" idx="10"/>
          </p:nvPr>
        </p:nvSpPr>
        <p:spPr/>
        <p:txBody>
          <a:bodyPr/>
          <a:lstStyle/>
          <a:p>
            <a:r>
              <a:rPr lang="mr-IN" smtClean="0"/>
              <a:t>6/04/17</a:t>
            </a:r>
            <a:endParaRPr lang="mr-IN"/>
          </a:p>
        </p:txBody>
      </p:sp>
      <p:sp>
        <p:nvSpPr>
          <p:cNvPr id="6" name="Slide Number Placeholder 5"/>
          <p:cNvSpPr>
            <a:spLocks noGrp="1"/>
          </p:cNvSpPr>
          <p:nvPr>
            <p:ph type="sldNum" sz="quarter" idx="12"/>
          </p:nvPr>
        </p:nvSpPr>
        <p:spPr/>
        <p:txBody>
          <a:bodyPr/>
          <a:lstStyle/>
          <a:p>
            <a:fld id="{2A013F82-EE5E-44EE-A61D-E31C6657F26F}" type="slidenum">
              <a:rPr lang="uk-UA" smtClean="0"/>
              <a:t>2</a:t>
            </a:fld>
            <a:endParaRPr lang="uk-UA"/>
          </a:p>
        </p:txBody>
      </p:sp>
      <p:sp>
        <p:nvSpPr>
          <p:cNvPr id="7" name="Rectangle 6"/>
          <p:cNvSpPr/>
          <p:nvPr/>
        </p:nvSpPr>
        <p:spPr>
          <a:xfrm>
            <a:off x="457200" y="381000"/>
            <a:ext cx="8153400" cy="4647426"/>
          </a:xfrm>
          <a:prstGeom prst="rect">
            <a:avLst/>
          </a:prstGeom>
        </p:spPr>
        <p:txBody>
          <a:bodyPr wrap="square">
            <a:spAutoFit/>
          </a:bodyPr>
          <a:lstStyle/>
          <a:p>
            <a:r>
              <a:rPr lang="en-US" sz="4400" b="1" dirty="0" smtClean="0"/>
              <a:t>PRESUMING  </a:t>
            </a:r>
            <a:r>
              <a:rPr lang="en-US" sz="2800" dirty="0" smtClean="0"/>
              <a:t>(ABERDEEN.NC )</a:t>
            </a:r>
            <a:endParaRPr lang="en-US" sz="2800" dirty="0"/>
          </a:p>
          <a:p>
            <a:r>
              <a:rPr lang="en-US" sz="3600" dirty="0"/>
              <a:t>	</a:t>
            </a:r>
            <a:r>
              <a:rPr lang="en-US" sz="3600" dirty="0" smtClean="0"/>
              <a:t>61 Today </a:t>
            </a:r>
            <a:r>
              <a:rPr lang="en-US" sz="3600" dirty="0"/>
              <a:t>the people and ministers are looking upon the church as numbers and numbers. But a </a:t>
            </a:r>
            <a:r>
              <a:rPr lang="en-US" sz="3600" dirty="0" err="1"/>
              <a:t>borned</a:t>
            </a:r>
            <a:r>
              <a:rPr lang="en-US" sz="3600" dirty="0"/>
              <a:t> again Christian looks at it through a different eye. He looks at it through the Word of God, and he calls out the corruption in it. </a:t>
            </a:r>
            <a:endParaRPr lang="en-US" sz="3600" dirty="0" smtClean="0"/>
          </a:p>
          <a:p>
            <a:pPr algn="r"/>
            <a:r>
              <a:rPr lang="en-US" sz="3600" dirty="0" smtClean="0"/>
              <a:t>62-0610</a:t>
            </a:r>
            <a:endParaRPr lang="en-US" sz="3600" dirty="0"/>
          </a:p>
        </p:txBody>
      </p:sp>
    </p:spTree>
    <p:extLst>
      <p:ext uri="{BB962C8B-B14F-4D97-AF65-F5344CB8AC3E}">
        <p14:creationId xmlns:p14="http://schemas.microsoft.com/office/powerpoint/2010/main" val="2240991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20</a:t>
            </a:fld>
            <a:endParaRPr lang="uk-UA"/>
          </a:p>
        </p:txBody>
      </p:sp>
      <p:sp>
        <p:nvSpPr>
          <p:cNvPr id="5" name="Rectangle 4"/>
          <p:cNvSpPr/>
          <p:nvPr/>
        </p:nvSpPr>
        <p:spPr>
          <a:xfrm>
            <a:off x="152400" y="76200"/>
            <a:ext cx="8763000" cy="6124754"/>
          </a:xfrm>
          <a:prstGeom prst="rect">
            <a:avLst/>
          </a:prstGeom>
        </p:spPr>
        <p:txBody>
          <a:bodyPr wrap="square">
            <a:spAutoFit/>
          </a:bodyPr>
          <a:lstStyle/>
          <a:p>
            <a:r>
              <a:rPr lang="en-US" sz="4000" b="1" dirty="0" smtClean="0"/>
              <a:t>QUESTIONS.AND.ANSWERS</a:t>
            </a:r>
          </a:p>
          <a:p>
            <a:r>
              <a:rPr lang="en-US" sz="3200" dirty="0"/>
              <a:t>	</a:t>
            </a:r>
            <a:r>
              <a:rPr lang="en-US" sz="3200" dirty="0" smtClean="0"/>
              <a:t>147  This </a:t>
            </a:r>
            <a:r>
              <a:rPr lang="en-US" sz="3200" dirty="0"/>
              <a:t>brother had me to his house to... a certain woman, and that woman was wrong. </a:t>
            </a:r>
            <a:r>
              <a:rPr lang="en-US" sz="3200" dirty="0" smtClean="0"/>
              <a:t>I </a:t>
            </a:r>
            <a:r>
              <a:rPr lang="en-US" sz="3200" dirty="0"/>
              <a:t>never seen the woman but I heard it on tape, her give an interpretation of tongues, and telling something. You could pick it up right then.</a:t>
            </a:r>
          </a:p>
          <a:p>
            <a:r>
              <a:rPr lang="en-US" sz="3200" dirty="0" smtClean="0"/>
              <a:t>	150 When </a:t>
            </a:r>
            <a:r>
              <a:rPr lang="en-US" sz="3200" dirty="0"/>
              <a:t>you ministers are correcting someone about a gift, when you're correcting them, are Scripturally correcting them, and they get offended, remember, it wasn't the Spirit of God; 'cause the Spirit of God cannot be offended by His Word. </a:t>
            </a:r>
          </a:p>
        </p:txBody>
      </p:sp>
    </p:spTree>
    <p:extLst>
      <p:ext uri="{BB962C8B-B14F-4D97-AF65-F5344CB8AC3E}">
        <p14:creationId xmlns:p14="http://schemas.microsoft.com/office/powerpoint/2010/main" val="145191648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21</a:t>
            </a:fld>
            <a:endParaRPr lang="uk-UA"/>
          </a:p>
        </p:txBody>
      </p:sp>
      <p:sp>
        <p:nvSpPr>
          <p:cNvPr id="5" name="Rectangle 4"/>
          <p:cNvSpPr/>
          <p:nvPr/>
        </p:nvSpPr>
        <p:spPr>
          <a:xfrm>
            <a:off x="152400" y="152401"/>
            <a:ext cx="8763000" cy="5154514"/>
          </a:xfrm>
          <a:prstGeom prst="rect">
            <a:avLst/>
          </a:prstGeom>
        </p:spPr>
        <p:txBody>
          <a:bodyPr wrap="square">
            <a:spAutoFit/>
          </a:bodyPr>
          <a:lstStyle/>
          <a:p>
            <a:r>
              <a:rPr lang="en-US" sz="3600" dirty="0" smtClean="0"/>
              <a:t>	He </a:t>
            </a:r>
            <a:r>
              <a:rPr lang="en-US" sz="3600" dirty="0"/>
              <a:t>comes to His Word. See, he's always willing. A real saint of God wants to toe the mark. I want to be corrected. I want the Holy Spirit to correct me in things that I'm doing that's wrong. I don't want nothing substitutionary. I want the real thing or nothing, just let me alone, don't let me have anything at all.</a:t>
            </a:r>
          </a:p>
          <a:p>
            <a:pPr algn="r"/>
            <a:r>
              <a:rPr lang="en-US" sz="3600" dirty="0"/>
              <a:t>61-0112</a:t>
            </a:r>
            <a:endParaRPr lang="en-US" sz="3600" dirty="0"/>
          </a:p>
        </p:txBody>
      </p:sp>
    </p:spTree>
    <p:extLst>
      <p:ext uri="{BB962C8B-B14F-4D97-AF65-F5344CB8AC3E}">
        <p14:creationId xmlns:p14="http://schemas.microsoft.com/office/powerpoint/2010/main" val="167536236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22</a:t>
            </a:fld>
            <a:endParaRPr lang="uk-UA"/>
          </a:p>
        </p:txBody>
      </p:sp>
      <p:sp>
        <p:nvSpPr>
          <p:cNvPr id="5" name="Rectangle 4"/>
          <p:cNvSpPr/>
          <p:nvPr/>
        </p:nvSpPr>
        <p:spPr>
          <a:xfrm>
            <a:off x="304800" y="228600"/>
            <a:ext cx="8610600" cy="6309420"/>
          </a:xfrm>
          <a:prstGeom prst="rect">
            <a:avLst/>
          </a:prstGeom>
        </p:spPr>
        <p:txBody>
          <a:bodyPr wrap="square">
            <a:spAutoFit/>
          </a:bodyPr>
          <a:lstStyle/>
          <a:p>
            <a:r>
              <a:rPr lang="en-US" sz="4400" b="1" dirty="0" smtClean="0"/>
              <a:t>TAKING.SIDES.WITH.JESUS</a:t>
            </a:r>
          </a:p>
          <a:p>
            <a:r>
              <a:rPr lang="en-US" sz="3600" dirty="0"/>
              <a:t>	</a:t>
            </a:r>
            <a:r>
              <a:rPr lang="en-US" sz="3600" dirty="0" smtClean="0"/>
              <a:t>17 Just </a:t>
            </a:r>
            <a:r>
              <a:rPr lang="en-US" sz="3600" dirty="0"/>
              <a:t>like in the army, you got to have one is a general, </a:t>
            </a:r>
            <a:r>
              <a:rPr lang="en-US" sz="3600" dirty="0" smtClean="0"/>
              <a:t>that's </a:t>
            </a:r>
            <a:r>
              <a:rPr lang="en-US" sz="3600" dirty="0"/>
              <a:t>headquarters. Captain says this, he's the captain of that group, but then the general can change his </a:t>
            </a:r>
            <a:r>
              <a:rPr lang="en-US" sz="3600" dirty="0" smtClean="0"/>
              <a:t>orders. And </a:t>
            </a:r>
            <a:r>
              <a:rPr lang="en-US" sz="3600" dirty="0"/>
              <a:t>the Chief Commanding General, of course, is Jesus Christ, in the Church. And His ministers are His captains of the companies, </a:t>
            </a:r>
            <a:r>
              <a:rPr lang="en-US" sz="3600" dirty="0" smtClean="0"/>
              <a:t>that's </a:t>
            </a:r>
            <a:r>
              <a:rPr lang="en-US" sz="3600" dirty="0"/>
              <a:t>representing Him here on earth</a:t>
            </a:r>
            <a:r>
              <a:rPr lang="en-US" sz="3600" dirty="0" smtClean="0"/>
              <a:t>.</a:t>
            </a:r>
          </a:p>
          <a:p>
            <a:pPr algn="r"/>
            <a:r>
              <a:rPr lang="en-US" sz="3600" dirty="0"/>
              <a:t>62-0601</a:t>
            </a:r>
          </a:p>
        </p:txBody>
      </p:sp>
    </p:spTree>
    <p:extLst>
      <p:ext uri="{BB962C8B-B14F-4D97-AF65-F5344CB8AC3E}">
        <p14:creationId xmlns:p14="http://schemas.microsoft.com/office/powerpoint/2010/main" val="11387104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mr-IN"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3</a:t>
            </a:fld>
            <a:endParaRPr lang="uk-UA"/>
          </a:p>
        </p:txBody>
      </p:sp>
      <p:sp>
        <p:nvSpPr>
          <p:cNvPr id="5" name="Rectangle 4"/>
          <p:cNvSpPr/>
          <p:nvPr/>
        </p:nvSpPr>
        <p:spPr>
          <a:xfrm>
            <a:off x="228600" y="152400"/>
            <a:ext cx="8686800" cy="5755422"/>
          </a:xfrm>
          <a:prstGeom prst="rect">
            <a:avLst/>
          </a:prstGeom>
        </p:spPr>
        <p:txBody>
          <a:bodyPr wrap="square">
            <a:spAutoFit/>
          </a:bodyPr>
          <a:lstStyle/>
          <a:p>
            <a:r>
              <a:rPr lang="en-US" sz="4800" b="1" dirty="0" smtClean="0"/>
              <a:t>BE.NOT.AFRAID</a:t>
            </a:r>
          </a:p>
          <a:p>
            <a:r>
              <a:rPr lang="en-US" sz="3600" dirty="0"/>
              <a:t>	</a:t>
            </a:r>
            <a:r>
              <a:rPr lang="en-US" sz="3600" dirty="0" smtClean="0"/>
              <a:t>94 </a:t>
            </a:r>
            <a:r>
              <a:rPr lang="en-US" sz="3600" dirty="0"/>
              <a:t>I </a:t>
            </a:r>
            <a:r>
              <a:rPr lang="mr-IN" sz="3600" dirty="0" smtClean="0"/>
              <a:t>…</a:t>
            </a:r>
            <a:r>
              <a:rPr lang="en-US" sz="3600" dirty="0" smtClean="0"/>
              <a:t>I </a:t>
            </a:r>
            <a:r>
              <a:rPr lang="en-US" sz="3600" dirty="0"/>
              <a:t>believe that He's here today, appearing in among the people, showing to them that the end is nigh; and that soon He's coming to catch away a church. </a:t>
            </a:r>
            <a:endParaRPr lang="en-US" sz="3600" dirty="0" smtClean="0"/>
          </a:p>
          <a:p>
            <a:r>
              <a:rPr lang="en-US" sz="3600" dirty="0"/>
              <a:t>	</a:t>
            </a:r>
            <a:r>
              <a:rPr lang="en-US" sz="3600" dirty="0" smtClean="0"/>
              <a:t>And </a:t>
            </a:r>
            <a:r>
              <a:rPr lang="en-US" sz="3600" dirty="0"/>
              <a:t>the ministry of His ministers are shaping right into His own ministry that He had here on earth, to catch away the entire church. I believe it with all my heart. </a:t>
            </a:r>
            <a:r>
              <a:rPr lang="en-US" sz="3200" dirty="0" smtClean="0"/>
              <a:t>									62-0620 </a:t>
            </a:r>
            <a:endParaRPr lang="en-US" sz="3200" dirty="0"/>
          </a:p>
        </p:txBody>
      </p:sp>
    </p:spTree>
    <p:extLst>
      <p:ext uri="{BB962C8B-B14F-4D97-AF65-F5344CB8AC3E}">
        <p14:creationId xmlns:p14="http://schemas.microsoft.com/office/powerpoint/2010/main" val="3072433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6/04/17</a:t>
            </a:r>
            <a:endParaRPr lang="en-US" dirty="0"/>
          </a:p>
        </p:txBody>
      </p:sp>
      <p:sp>
        <p:nvSpPr>
          <p:cNvPr id="3" name="Footer Placeholder 2"/>
          <p:cNvSpPr>
            <a:spLocks noGrp="1"/>
          </p:cNvSpPr>
          <p:nvPr>
            <p:ph type="ftr" sz="quarter" idx="11"/>
          </p:nvPr>
        </p:nvSpPr>
        <p:spPr/>
        <p:txBody>
          <a:bodyPr/>
          <a:lstStyle/>
          <a:p>
            <a:r>
              <a:rPr lang="en-US" smtClean="0"/>
              <a:t>The Final Voice 8</a:t>
            </a:r>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4</a:t>
            </a:fld>
            <a:endParaRPr lang="en-US" dirty="0"/>
          </a:p>
        </p:txBody>
      </p:sp>
      <p:sp>
        <p:nvSpPr>
          <p:cNvPr id="5" name="Rectangle 4"/>
          <p:cNvSpPr/>
          <p:nvPr/>
        </p:nvSpPr>
        <p:spPr>
          <a:xfrm>
            <a:off x="152401" y="76200"/>
            <a:ext cx="8786326" cy="4585871"/>
          </a:xfrm>
          <a:prstGeom prst="rect">
            <a:avLst/>
          </a:prstGeom>
        </p:spPr>
        <p:txBody>
          <a:bodyPr wrap="square">
            <a:spAutoFit/>
          </a:bodyPr>
          <a:lstStyle/>
          <a:p>
            <a:r>
              <a:rPr lang="en-US" sz="4000" b="1" dirty="0"/>
              <a:t>THEN.JESUS.CAME.AND.CALLED</a:t>
            </a:r>
            <a:endParaRPr lang="en-US" dirty="0"/>
          </a:p>
          <a:p>
            <a:r>
              <a:rPr lang="en-US" sz="3200" dirty="0"/>
              <a:t>	</a:t>
            </a:r>
            <a:r>
              <a:rPr lang="en-US" sz="3600" dirty="0"/>
              <a:t>31 </a:t>
            </a:r>
            <a:r>
              <a:rPr lang="en-US" sz="3600" dirty="0">
                <a:solidFill>
                  <a:srgbClr val="FFFF00"/>
                </a:solidFill>
              </a:rPr>
              <a:t>The Bible is in continuity. </a:t>
            </a:r>
            <a:r>
              <a:rPr lang="en-US" sz="3600" dirty="0"/>
              <a:t>Every Word blends together. There's no contradiction in It. It all runs together. </a:t>
            </a:r>
          </a:p>
          <a:p>
            <a:r>
              <a:rPr lang="en-US" sz="3600" dirty="0"/>
              <a:t>	If you get a contradiction, you got out of the Bible, because the Bible doesn't contradict. It's in continuity, completely. </a:t>
            </a:r>
          </a:p>
          <a:p>
            <a:pPr algn="r"/>
            <a:r>
              <a:rPr lang="en-US" sz="3600" dirty="0"/>
              <a:t>64-0417</a:t>
            </a:r>
          </a:p>
        </p:txBody>
      </p:sp>
    </p:spTree>
    <p:extLst>
      <p:ext uri="{BB962C8B-B14F-4D97-AF65-F5344CB8AC3E}">
        <p14:creationId xmlns:p14="http://schemas.microsoft.com/office/powerpoint/2010/main" val="14646001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5</a:t>
            </a:fld>
            <a:endParaRPr lang="en-US"/>
          </a:p>
        </p:txBody>
      </p:sp>
      <p:sp>
        <p:nvSpPr>
          <p:cNvPr id="5" name="Rectangle 4"/>
          <p:cNvSpPr/>
          <p:nvPr/>
        </p:nvSpPr>
        <p:spPr>
          <a:xfrm>
            <a:off x="381000" y="152400"/>
            <a:ext cx="8229600" cy="4585871"/>
          </a:xfrm>
          <a:prstGeom prst="rect">
            <a:avLst/>
          </a:prstGeom>
        </p:spPr>
        <p:txBody>
          <a:bodyPr wrap="square">
            <a:spAutoFit/>
          </a:bodyPr>
          <a:lstStyle/>
          <a:p>
            <a:r>
              <a:rPr lang="en-US" sz="4000" b="1" spc="-150" dirty="0" smtClean="0"/>
              <a:t>AT.THY.WORD.LORD.I'LL.LET.DOWN.THE.NE</a:t>
            </a:r>
            <a:r>
              <a:rPr lang="en-US" sz="4000" b="1" dirty="0" smtClean="0"/>
              <a:t>T</a:t>
            </a:r>
            <a:r>
              <a:rPr lang="en-US" sz="3600" dirty="0" smtClean="0"/>
              <a:t>	</a:t>
            </a:r>
          </a:p>
          <a:p>
            <a:r>
              <a:rPr lang="en-US" sz="3200" dirty="0"/>
              <a:t>	</a:t>
            </a:r>
            <a:r>
              <a:rPr lang="en-US" sz="3600" dirty="0" smtClean="0"/>
              <a:t>God </a:t>
            </a:r>
            <a:r>
              <a:rPr lang="en-US" sz="3600" dirty="0"/>
              <a:t>hath set in the Church, gifts, first the Bible. Now, I'm strictly a fundamentalist</a:t>
            </a:r>
            <a:r>
              <a:rPr lang="en-US" sz="3600" dirty="0">
                <a:solidFill>
                  <a:srgbClr val="FFFF00"/>
                </a:solidFill>
              </a:rPr>
              <a:t>. If anything doesn't come from this Bible, it isn't true. </a:t>
            </a:r>
            <a:r>
              <a:rPr lang="en-US" sz="3600" dirty="0"/>
              <a:t>I believe that this is God's Truth. </a:t>
            </a:r>
            <a:endParaRPr lang="en-US" sz="3600" dirty="0" smtClean="0"/>
          </a:p>
          <a:p>
            <a:pPr algn="r"/>
            <a:r>
              <a:rPr lang="en-US" sz="3200" dirty="0"/>
              <a:t>54-1207</a:t>
            </a:r>
          </a:p>
        </p:txBody>
      </p:sp>
    </p:spTree>
    <p:extLst>
      <p:ext uri="{BB962C8B-B14F-4D97-AF65-F5344CB8AC3E}">
        <p14:creationId xmlns:p14="http://schemas.microsoft.com/office/powerpoint/2010/main" val="3367935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6</a:t>
            </a:fld>
            <a:endParaRPr lang="uk-UA"/>
          </a:p>
        </p:txBody>
      </p:sp>
      <p:sp>
        <p:nvSpPr>
          <p:cNvPr id="5" name="Rectangle 4"/>
          <p:cNvSpPr/>
          <p:nvPr/>
        </p:nvSpPr>
        <p:spPr>
          <a:xfrm>
            <a:off x="152400" y="0"/>
            <a:ext cx="8763000" cy="6093976"/>
          </a:xfrm>
          <a:prstGeom prst="rect">
            <a:avLst/>
          </a:prstGeom>
        </p:spPr>
        <p:txBody>
          <a:bodyPr wrap="square">
            <a:spAutoFit/>
          </a:bodyPr>
          <a:lstStyle/>
          <a:p>
            <a:r>
              <a:rPr lang="en-US" sz="4800" b="1" dirty="0"/>
              <a:t>ADOPTION.4</a:t>
            </a:r>
          </a:p>
          <a:p>
            <a:r>
              <a:rPr lang="en-US" sz="3600" dirty="0"/>
              <a:t>	90  Oh, brother, I said, "Will Paul have to bring his group?” "Yes, sir."</a:t>
            </a:r>
          </a:p>
          <a:p>
            <a:r>
              <a:rPr lang="en-US" sz="3600" dirty="0"/>
              <a:t>	I said, </a:t>
            </a:r>
            <a:r>
              <a:rPr lang="en-US" sz="3600" dirty="0">
                <a:solidFill>
                  <a:srgbClr val="FFFF00"/>
                </a:solidFill>
              </a:rPr>
              <a:t>"I preached It just exactly like Paul said It. I never divvied; I never took into any church creeds or anything else. I stayed the same."</a:t>
            </a:r>
          </a:p>
          <a:p>
            <a:r>
              <a:rPr lang="en-US" sz="3600" dirty="0"/>
              <a:t>	And all of them screamed with one accord, "We know that. We're resting with assurance." </a:t>
            </a:r>
          </a:p>
          <a:p>
            <a:pPr algn="r"/>
            <a:r>
              <a:rPr lang="en-US" dirty="0"/>
              <a:t>60-0522</a:t>
            </a:r>
          </a:p>
        </p:txBody>
      </p:sp>
    </p:spTree>
    <p:extLst>
      <p:ext uri="{BB962C8B-B14F-4D97-AF65-F5344CB8AC3E}">
        <p14:creationId xmlns:p14="http://schemas.microsoft.com/office/powerpoint/2010/main" val="12043578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7</a:t>
            </a:fld>
            <a:endParaRPr lang="uk-UA"/>
          </a:p>
        </p:txBody>
      </p:sp>
      <p:sp>
        <p:nvSpPr>
          <p:cNvPr id="5" name="Rectangle 4"/>
          <p:cNvSpPr/>
          <p:nvPr/>
        </p:nvSpPr>
        <p:spPr>
          <a:xfrm>
            <a:off x="381000" y="152400"/>
            <a:ext cx="8408020" cy="4985980"/>
          </a:xfrm>
          <a:prstGeom prst="rect">
            <a:avLst/>
          </a:prstGeom>
        </p:spPr>
        <p:txBody>
          <a:bodyPr wrap="square">
            <a:spAutoFit/>
          </a:bodyPr>
          <a:lstStyle/>
          <a:p>
            <a:r>
              <a:rPr lang="en-US" sz="6600" i="1" u="sng" dirty="0">
                <a:solidFill>
                  <a:srgbClr val="FFFF00"/>
                </a:solidFill>
              </a:rPr>
              <a:t>A New Order</a:t>
            </a:r>
          </a:p>
          <a:p>
            <a:r>
              <a:rPr lang="en-US" sz="4000" b="1" dirty="0"/>
              <a:t>JOSHUA 1:2</a:t>
            </a:r>
            <a:endParaRPr lang="en-US" sz="4000" b="1" i="1" dirty="0"/>
          </a:p>
          <a:p>
            <a:r>
              <a:rPr lang="en-US" sz="3200" i="1" dirty="0"/>
              <a:t>	</a:t>
            </a:r>
            <a:r>
              <a:rPr lang="en-US" sz="3600" i="1" dirty="0"/>
              <a:t>Moses my servant is dead; now therefore arise, go over this Jordan, thou, and all this people, unto the land which I do give to them, even to the children of Israel. </a:t>
            </a:r>
          </a:p>
          <a:p>
            <a:endParaRPr lang="en-US" sz="3200" dirty="0"/>
          </a:p>
        </p:txBody>
      </p:sp>
    </p:spTree>
    <p:extLst>
      <p:ext uri="{BB962C8B-B14F-4D97-AF65-F5344CB8AC3E}">
        <p14:creationId xmlns:p14="http://schemas.microsoft.com/office/powerpoint/2010/main" val="38454859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8</a:t>
            </a:fld>
            <a:endParaRPr lang="uk-UA"/>
          </a:p>
        </p:txBody>
      </p:sp>
      <p:sp>
        <p:nvSpPr>
          <p:cNvPr id="5" name="Rectangle 4"/>
          <p:cNvSpPr/>
          <p:nvPr/>
        </p:nvSpPr>
        <p:spPr>
          <a:xfrm>
            <a:off x="152400" y="0"/>
            <a:ext cx="8763000" cy="6801862"/>
          </a:xfrm>
          <a:prstGeom prst="rect">
            <a:avLst/>
          </a:prstGeom>
        </p:spPr>
        <p:txBody>
          <a:bodyPr wrap="square">
            <a:spAutoFit/>
          </a:bodyPr>
          <a:lstStyle/>
          <a:p>
            <a:r>
              <a:rPr lang="en-US" sz="4400" b="1" dirty="0"/>
              <a:t>EXPERIENCES</a:t>
            </a:r>
          </a:p>
          <a:p>
            <a:r>
              <a:rPr lang="en-US" sz="3600" dirty="0"/>
              <a:t>	31  Remember, their leader Moses all the time was a type of Christ... </a:t>
            </a:r>
            <a:r>
              <a:rPr lang="en-US" sz="3600" dirty="0">
                <a:solidFill>
                  <a:srgbClr val="FFFF00"/>
                </a:solidFill>
              </a:rPr>
              <a:t>But Moses never took the people across Jordan. There was a new order came</a:t>
            </a:r>
            <a:r>
              <a:rPr lang="mr-IN" sz="3600" dirty="0">
                <a:solidFill>
                  <a:srgbClr val="FFFF00"/>
                </a:solidFill>
              </a:rPr>
              <a:t>…</a:t>
            </a:r>
            <a:r>
              <a:rPr lang="en-US" sz="3600" dirty="0">
                <a:solidFill>
                  <a:srgbClr val="FFFF00"/>
                </a:solidFill>
              </a:rPr>
              <a:t> Joshua took the people across. </a:t>
            </a:r>
            <a:r>
              <a:rPr lang="en-US" sz="3600" dirty="0"/>
              <a:t>And friends, our great organization is not going to take the church across Jordan. </a:t>
            </a:r>
            <a:r>
              <a:rPr lang="en-US" sz="3600" dirty="0">
                <a:solidFill>
                  <a:srgbClr val="FFFF00"/>
                </a:solidFill>
              </a:rPr>
              <a:t>Joshua come in on the scene.</a:t>
            </a:r>
            <a:r>
              <a:rPr lang="en-US" sz="3600" dirty="0"/>
              <a:t> I believe that if there ever was a time of all the church history, </a:t>
            </a:r>
            <a:r>
              <a:rPr lang="en-US" sz="3600" dirty="0">
                <a:solidFill>
                  <a:srgbClr val="FFFF00"/>
                </a:solidFill>
              </a:rPr>
              <a:t>that Voice is now, </a:t>
            </a:r>
            <a:r>
              <a:rPr lang="en-US" sz="3600" i="1" dirty="0"/>
              <a:t>"Rise, we're going across Jordan now." </a:t>
            </a:r>
            <a:r>
              <a:rPr lang="en-US" sz="3600" dirty="0"/>
              <a:t> </a:t>
            </a:r>
            <a:r>
              <a:rPr lang="en-US" sz="3200" dirty="0"/>
              <a:t>	      </a:t>
            </a:r>
            <a:endParaRPr lang="en-US" sz="3200" dirty="0" smtClean="0"/>
          </a:p>
          <a:p>
            <a:pPr algn="r"/>
            <a:r>
              <a:rPr lang="en-US" sz="3200" dirty="0" smtClean="0"/>
              <a:t>47-1207</a:t>
            </a:r>
            <a:endParaRPr lang="en-US" sz="3200" dirty="0"/>
          </a:p>
        </p:txBody>
      </p:sp>
    </p:spTree>
    <p:extLst>
      <p:ext uri="{BB962C8B-B14F-4D97-AF65-F5344CB8AC3E}">
        <p14:creationId xmlns:p14="http://schemas.microsoft.com/office/powerpoint/2010/main" val="173853714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Final Voice 8</a:t>
            </a:r>
            <a:endParaRPr lang="en-US"/>
          </a:p>
        </p:txBody>
      </p:sp>
      <p:sp>
        <p:nvSpPr>
          <p:cNvPr id="3" name="Date Placeholder 2"/>
          <p:cNvSpPr>
            <a:spLocks noGrp="1"/>
          </p:cNvSpPr>
          <p:nvPr>
            <p:ph type="dt" sz="half" idx="10"/>
          </p:nvPr>
        </p:nvSpPr>
        <p:spPr/>
        <p:txBody>
          <a:bodyPr/>
          <a:lstStyle/>
          <a:p>
            <a:r>
              <a:rPr lang="en-US" smtClean="0"/>
              <a:t>6/04/17</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9</a:t>
            </a:fld>
            <a:endParaRPr lang="uk-UA"/>
          </a:p>
        </p:txBody>
      </p:sp>
      <p:sp>
        <p:nvSpPr>
          <p:cNvPr id="5" name="Rectangle 4"/>
          <p:cNvSpPr/>
          <p:nvPr/>
        </p:nvSpPr>
        <p:spPr>
          <a:xfrm>
            <a:off x="304800" y="228600"/>
            <a:ext cx="8610600" cy="3539430"/>
          </a:xfrm>
          <a:prstGeom prst="rect">
            <a:avLst/>
          </a:prstGeom>
        </p:spPr>
        <p:txBody>
          <a:bodyPr wrap="square">
            <a:spAutoFit/>
          </a:bodyPr>
          <a:lstStyle/>
          <a:p>
            <a:r>
              <a:rPr lang="en-US" sz="4400" b="1" dirty="0"/>
              <a:t>I CORINTHIANS 3:10</a:t>
            </a:r>
          </a:p>
          <a:p>
            <a:r>
              <a:rPr lang="en-US" sz="3600" i="1" dirty="0"/>
              <a:t>	According to the grace of God which is given unto me, as a wise </a:t>
            </a:r>
            <a:r>
              <a:rPr lang="en-US" sz="3600" i="1" dirty="0" err="1"/>
              <a:t>masterbuilder</a:t>
            </a:r>
            <a:r>
              <a:rPr lang="en-US" sz="3600" i="1" dirty="0"/>
              <a:t>, I have laid the foundation, and another </a:t>
            </a:r>
            <a:r>
              <a:rPr lang="en-US" sz="3600" i="1" dirty="0" err="1"/>
              <a:t>buildeth</a:t>
            </a:r>
            <a:r>
              <a:rPr lang="en-US" sz="3600" i="1" dirty="0"/>
              <a:t> thereon. But let every man take heed how he </a:t>
            </a:r>
            <a:r>
              <a:rPr lang="en-US" sz="3600" i="1" dirty="0" err="1"/>
              <a:t>buildeth</a:t>
            </a:r>
            <a:r>
              <a:rPr lang="en-US" sz="3600" i="1" dirty="0"/>
              <a:t> thereupon. </a:t>
            </a:r>
          </a:p>
        </p:txBody>
      </p:sp>
    </p:spTree>
    <p:extLst>
      <p:ext uri="{BB962C8B-B14F-4D97-AF65-F5344CB8AC3E}">
        <p14:creationId xmlns:p14="http://schemas.microsoft.com/office/powerpoint/2010/main" val="1207670838"/>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id="{D10E7E92-5FFF-384A-8C41-ECC79E225033}" vid="{E2EA5A25-FDA5-F646-BA7B-7A2CF586198A}"/>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4873beb7-5857-4685-be1f-d57550cc96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Template>
  <TotalTime>12498</TotalTime>
  <Words>164</Words>
  <Application>Microsoft Macintosh PowerPoint</Application>
  <PresentationFormat>On-screen Show (4:3)</PresentationFormat>
  <Paragraphs>120</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Cambria</vt:lpstr>
      <vt:lpstr>Corbel</vt:lpstr>
      <vt:lpstr>Mangal</vt:lpstr>
      <vt:lpstr>Arial</vt:lpstr>
      <vt:lpstr>Digital Blue Tunnel 16x9</vt:lpstr>
      <vt:lpstr>The Final Voice to The Final Age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Sovereignty  of God</dc:title>
  <dc:creator>Barry Coffey</dc:creator>
  <cp:lastModifiedBy>Barry Coffey</cp:lastModifiedBy>
  <cp:revision>129</cp:revision>
  <dcterms:created xsi:type="dcterms:W3CDTF">2017-03-24T13:39:39Z</dcterms:created>
  <dcterms:modified xsi:type="dcterms:W3CDTF">2017-06-04T21:27:46Z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